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303" r:id="rId3"/>
    <p:sldId id="257" r:id="rId4"/>
    <p:sldId id="316" r:id="rId5"/>
    <p:sldId id="263" r:id="rId6"/>
    <p:sldId id="277" r:id="rId7"/>
    <p:sldId id="330" r:id="rId8"/>
    <p:sldId id="329" r:id="rId9"/>
    <p:sldId id="327" r:id="rId10"/>
    <p:sldId id="328" r:id="rId11"/>
    <p:sldId id="283" r:id="rId12"/>
    <p:sldId id="315" r:id="rId13"/>
    <p:sldId id="331" r:id="rId14"/>
    <p:sldId id="304" r:id="rId15"/>
    <p:sldId id="261" r:id="rId16"/>
    <p:sldId id="279" r:id="rId17"/>
    <p:sldId id="332" r:id="rId18"/>
    <p:sldId id="309" r:id="rId19"/>
    <p:sldId id="281" r:id="rId20"/>
    <p:sldId id="291" r:id="rId21"/>
    <p:sldId id="334" r:id="rId22"/>
    <p:sldId id="305" r:id="rId23"/>
    <p:sldId id="317" r:id="rId24"/>
    <p:sldId id="294" r:id="rId25"/>
    <p:sldId id="318" r:id="rId26"/>
    <p:sldId id="319" r:id="rId27"/>
    <p:sldId id="302" r:id="rId28"/>
    <p:sldId id="322" r:id="rId29"/>
    <p:sldId id="321" r:id="rId30"/>
    <p:sldId id="320" r:id="rId31"/>
    <p:sldId id="301" r:id="rId32"/>
    <p:sldId id="298" r:id="rId33"/>
    <p:sldId id="323" r:id="rId34"/>
    <p:sldId id="299" r:id="rId35"/>
    <p:sldId id="325" r:id="rId36"/>
    <p:sldId id="324" r:id="rId37"/>
    <p:sldId id="290" r:id="rId38"/>
    <p:sldId id="326" r:id="rId39"/>
    <p:sldId id="333" r:id="rId4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E2399D0-A7BF-D2C5-CE27-D19606BA4FD7}" name="Annika Dyrén" initials="AD" userId="S::annika.dyren@sll.se::7c34724f-4fcc-4108-9d82-77afcbea7e81" providerId="AD"/>
  <p188:author id="{EABA4DDB-7019-DDBA-8F25-011FF2DB95A0}" name="Catharina Ahlsten" initials="CA" userId="S::catharina.ahlsten@regionstockholm.se::c9c36689-6642-4e8d-ad3a-b7331d4be1c1" providerId="AD"/>
  <p188:author id="{32B94CDD-FB7A-86E0-3C61-872E26DC1F94}" name="Mattias Agestam" initials="MA" userId="Mattias Agestam"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nnika Dyrén" initials="A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94" autoAdjust="0"/>
    <p:restoredTop sz="93252" autoAdjust="0"/>
  </p:normalViewPr>
  <p:slideViewPr>
    <p:cSldViewPr snapToGrid="0">
      <p:cViewPr varScale="1">
        <p:scale>
          <a:sx n="52" d="100"/>
          <a:sy n="52" d="100"/>
        </p:scale>
        <p:origin x="686" y="3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47"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480397-9C7B-4A96-9285-6106B7DC8EEC}" type="datetimeFigureOut">
              <a:rPr lang="sv-SE" smtClean="0"/>
              <a:t>2023-05-08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874257-6492-4D73-8170-6D0861A36145}" type="slidenum">
              <a:rPr lang="sv-SE" smtClean="0"/>
              <a:t>‹#›</a:t>
            </a:fld>
            <a:endParaRPr lang="sv-SE"/>
          </a:p>
        </p:txBody>
      </p:sp>
    </p:spTree>
    <p:extLst>
      <p:ext uri="{BB962C8B-B14F-4D97-AF65-F5344CB8AC3E}">
        <p14:creationId xmlns:p14="http://schemas.microsoft.com/office/powerpoint/2010/main" val="2039464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3874257-6492-4D73-8170-6D0861A36145}" type="slidenum">
              <a:rPr lang="sv-SE" smtClean="0"/>
              <a:t>1</a:t>
            </a:fld>
            <a:endParaRPr lang="sv-SE"/>
          </a:p>
        </p:txBody>
      </p:sp>
    </p:spTree>
    <p:extLst>
      <p:ext uri="{BB962C8B-B14F-4D97-AF65-F5344CB8AC3E}">
        <p14:creationId xmlns:p14="http://schemas.microsoft.com/office/powerpoint/2010/main" val="7298933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3874257-6492-4D73-8170-6D0861A36145}" type="slidenum">
              <a:rPr lang="sv-SE" smtClean="0"/>
              <a:t>15</a:t>
            </a:fld>
            <a:endParaRPr lang="sv-SE"/>
          </a:p>
        </p:txBody>
      </p:sp>
    </p:spTree>
    <p:extLst>
      <p:ext uri="{BB962C8B-B14F-4D97-AF65-F5344CB8AC3E}">
        <p14:creationId xmlns:p14="http://schemas.microsoft.com/office/powerpoint/2010/main" val="3880409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3874257-6492-4D73-8170-6D0861A36145}" type="slidenum">
              <a:rPr lang="sv-SE" smtClean="0"/>
              <a:t>16</a:t>
            </a:fld>
            <a:endParaRPr lang="sv-SE"/>
          </a:p>
        </p:txBody>
      </p:sp>
    </p:spTree>
    <p:extLst>
      <p:ext uri="{BB962C8B-B14F-4D97-AF65-F5344CB8AC3E}">
        <p14:creationId xmlns:p14="http://schemas.microsoft.com/office/powerpoint/2010/main" val="35936056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Arial" panose="020B0604020202020204" pitchFamily="34" charset="0"/>
            </a:endParaRPr>
          </a:p>
          <a:p>
            <a:endParaRPr lang="sv-SE" dirty="0"/>
          </a:p>
        </p:txBody>
      </p:sp>
      <p:sp>
        <p:nvSpPr>
          <p:cNvPr id="4" name="Platshållare för bildnummer 3"/>
          <p:cNvSpPr>
            <a:spLocks noGrp="1"/>
          </p:cNvSpPr>
          <p:nvPr>
            <p:ph type="sldNum" sz="quarter" idx="5"/>
          </p:nvPr>
        </p:nvSpPr>
        <p:spPr/>
        <p:txBody>
          <a:bodyPr/>
          <a:lstStyle/>
          <a:p>
            <a:fld id="{43874257-6492-4D73-8170-6D0861A36145}" type="slidenum">
              <a:rPr lang="sv-SE" smtClean="0"/>
              <a:t>19</a:t>
            </a:fld>
            <a:endParaRPr lang="sv-SE"/>
          </a:p>
        </p:txBody>
      </p:sp>
    </p:spTree>
    <p:extLst>
      <p:ext uri="{BB962C8B-B14F-4D97-AF65-F5344CB8AC3E}">
        <p14:creationId xmlns:p14="http://schemas.microsoft.com/office/powerpoint/2010/main" val="998178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Arial" panose="020B0604020202020204" pitchFamily="34" charset="0"/>
            </a:endParaRPr>
          </a:p>
          <a:p>
            <a:endParaRPr lang="sv-SE" dirty="0"/>
          </a:p>
        </p:txBody>
      </p:sp>
      <p:sp>
        <p:nvSpPr>
          <p:cNvPr id="4" name="Platshållare för bildnummer 3"/>
          <p:cNvSpPr>
            <a:spLocks noGrp="1"/>
          </p:cNvSpPr>
          <p:nvPr>
            <p:ph type="sldNum" sz="quarter" idx="5"/>
          </p:nvPr>
        </p:nvSpPr>
        <p:spPr/>
        <p:txBody>
          <a:bodyPr/>
          <a:lstStyle/>
          <a:p>
            <a:fld id="{43874257-6492-4D73-8170-6D0861A36145}" type="slidenum">
              <a:rPr lang="sv-SE" smtClean="0"/>
              <a:t>21</a:t>
            </a:fld>
            <a:endParaRPr lang="sv-SE"/>
          </a:p>
        </p:txBody>
      </p:sp>
    </p:spTree>
    <p:extLst>
      <p:ext uri="{BB962C8B-B14F-4D97-AF65-F5344CB8AC3E}">
        <p14:creationId xmlns:p14="http://schemas.microsoft.com/office/powerpoint/2010/main" val="232510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a:lstStyle/>
          <a:p>
            <a:fld id="{43874257-6492-4D73-8170-6D0861A36145}" type="slidenum">
              <a:rPr lang="sv-SE" smtClean="0"/>
              <a:t>24</a:t>
            </a:fld>
            <a:endParaRPr lang="sv-SE"/>
          </a:p>
        </p:txBody>
      </p:sp>
    </p:spTree>
    <p:extLst>
      <p:ext uri="{BB962C8B-B14F-4D97-AF65-F5344CB8AC3E}">
        <p14:creationId xmlns:p14="http://schemas.microsoft.com/office/powerpoint/2010/main" val="36300038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a:lstStyle/>
          <a:p>
            <a:fld id="{43874257-6492-4D73-8170-6D0861A36145}" type="slidenum">
              <a:rPr lang="sv-SE" smtClean="0"/>
              <a:t>25</a:t>
            </a:fld>
            <a:endParaRPr lang="sv-SE"/>
          </a:p>
        </p:txBody>
      </p:sp>
    </p:spTree>
    <p:extLst>
      <p:ext uri="{BB962C8B-B14F-4D97-AF65-F5344CB8AC3E}">
        <p14:creationId xmlns:p14="http://schemas.microsoft.com/office/powerpoint/2010/main" val="3630003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a:lstStyle/>
          <a:p>
            <a:fld id="{43874257-6492-4D73-8170-6D0861A36145}" type="slidenum">
              <a:rPr lang="sv-SE" smtClean="0"/>
              <a:t>26</a:t>
            </a:fld>
            <a:endParaRPr lang="sv-SE"/>
          </a:p>
        </p:txBody>
      </p:sp>
    </p:spTree>
    <p:extLst>
      <p:ext uri="{BB962C8B-B14F-4D97-AF65-F5344CB8AC3E}">
        <p14:creationId xmlns:p14="http://schemas.microsoft.com/office/powerpoint/2010/main" val="36300038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rött </a:t>
            </a:r>
            <a:r>
              <a:rPr lang="sv-SE"/>
              <a:t>Annas ändring</a:t>
            </a:r>
          </a:p>
        </p:txBody>
      </p:sp>
      <p:sp>
        <p:nvSpPr>
          <p:cNvPr id="4" name="Platshållare för bildnummer 3"/>
          <p:cNvSpPr>
            <a:spLocks noGrp="1"/>
          </p:cNvSpPr>
          <p:nvPr>
            <p:ph type="sldNum" sz="quarter" idx="5"/>
          </p:nvPr>
        </p:nvSpPr>
        <p:spPr/>
        <p:txBody>
          <a:bodyPr/>
          <a:lstStyle/>
          <a:p>
            <a:fld id="{43874257-6492-4D73-8170-6D0861A36145}" type="slidenum">
              <a:rPr lang="sv-SE" smtClean="0"/>
              <a:t>34</a:t>
            </a:fld>
            <a:endParaRPr lang="sv-SE"/>
          </a:p>
        </p:txBody>
      </p:sp>
    </p:spTree>
    <p:extLst>
      <p:ext uri="{BB962C8B-B14F-4D97-AF65-F5344CB8AC3E}">
        <p14:creationId xmlns:p14="http://schemas.microsoft.com/office/powerpoint/2010/main" val="41858067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rött </a:t>
            </a:r>
            <a:r>
              <a:rPr lang="sv-SE"/>
              <a:t>Annas ändring</a:t>
            </a:r>
          </a:p>
        </p:txBody>
      </p:sp>
      <p:sp>
        <p:nvSpPr>
          <p:cNvPr id="4" name="Platshållare för bildnummer 3"/>
          <p:cNvSpPr>
            <a:spLocks noGrp="1"/>
          </p:cNvSpPr>
          <p:nvPr>
            <p:ph type="sldNum" sz="quarter" idx="5"/>
          </p:nvPr>
        </p:nvSpPr>
        <p:spPr/>
        <p:txBody>
          <a:bodyPr/>
          <a:lstStyle/>
          <a:p>
            <a:fld id="{43874257-6492-4D73-8170-6D0861A36145}" type="slidenum">
              <a:rPr lang="sv-SE" smtClean="0"/>
              <a:t>35</a:t>
            </a:fld>
            <a:endParaRPr lang="sv-SE"/>
          </a:p>
        </p:txBody>
      </p:sp>
    </p:spTree>
    <p:extLst>
      <p:ext uri="{BB962C8B-B14F-4D97-AF65-F5344CB8AC3E}">
        <p14:creationId xmlns:p14="http://schemas.microsoft.com/office/powerpoint/2010/main" val="41858067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rött </a:t>
            </a:r>
            <a:r>
              <a:rPr lang="sv-SE"/>
              <a:t>Annas ändring</a:t>
            </a:r>
          </a:p>
        </p:txBody>
      </p:sp>
      <p:sp>
        <p:nvSpPr>
          <p:cNvPr id="4" name="Platshållare för bildnummer 3"/>
          <p:cNvSpPr>
            <a:spLocks noGrp="1"/>
          </p:cNvSpPr>
          <p:nvPr>
            <p:ph type="sldNum" sz="quarter" idx="5"/>
          </p:nvPr>
        </p:nvSpPr>
        <p:spPr/>
        <p:txBody>
          <a:bodyPr/>
          <a:lstStyle/>
          <a:p>
            <a:fld id="{43874257-6492-4D73-8170-6D0861A36145}" type="slidenum">
              <a:rPr lang="sv-SE" smtClean="0"/>
              <a:t>36</a:t>
            </a:fld>
            <a:endParaRPr lang="sv-SE"/>
          </a:p>
        </p:txBody>
      </p:sp>
    </p:spTree>
    <p:extLst>
      <p:ext uri="{BB962C8B-B14F-4D97-AF65-F5344CB8AC3E}">
        <p14:creationId xmlns:p14="http://schemas.microsoft.com/office/powerpoint/2010/main" val="4185806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800" dirty="0">
              <a:effectLst/>
              <a:latin typeface="Calibri" panose="020F0502020204030204" pitchFamily="34" charset="0"/>
              <a:ea typeface="Calibri" panose="020F0502020204030204" pitchFamily="34" charset="0"/>
            </a:endParaRPr>
          </a:p>
        </p:txBody>
      </p:sp>
      <p:sp>
        <p:nvSpPr>
          <p:cNvPr id="4" name="Platshållare för bildnummer 3"/>
          <p:cNvSpPr>
            <a:spLocks noGrp="1"/>
          </p:cNvSpPr>
          <p:nvPr>
            <p:ph type="sldNum" sz="quarter" idx="5"/>
          </p:nvPr>
        </p:nvSpPr>
        <p:spPr/>
        <p:txBody>
          <a:bodyPr/>
          <a:lstStyle/>
          <a:p>
            <a:fld id="{43874257-6492-4D73-8170-6D0861A36145}" type="slidenum">
              <a:rPr lang="sv-SE" smtClean="0"/>
              <a:t>3</a:t>
            </a:fld>
            <a:endParaRPr lang="sv-SE"/>
          </a:p>
        </p:txBody>
      </p:sp>
    </p:spTree>
    <p:extLst>
      <p:ext uri="{BB962C8B-B14F-4D97-AF65-F5344CB8AC3E}">
        <p14:creationId xmlns:p14="http://schemas.microsoft.com/office/powerpoint/2010/main" val="135943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3874257-6492-4D73-8170-6D0861A36145}" type="slidenum">
              <a:rPr lang="sv-SE" smtClean="0"/>
              <a:t>5</a:t>
            </a:fld>
            <a:endParaRPr lang="sv-SE"/>
          </a:p>
        </p:txBody>
      </p:sp>
    </p:spTree>
    <p:extLst>
      <p:ext uri="{BB962C8B-B14F-4D97-AF65-F5344CB8AC3E}">
        <p14:creationId xmlns:p14="http://schemas.microsoft.com/office/powerpoint/2010/main" val="2637457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dirty="0">
              <a:effectLst/>
              <a:latin typeface="Arial" panose="020B0604020202020204" pitchFamily="34" charset="0"/>
            </a:endParaRPr>
          </a:p>
          <a:p>
            <a:endParaRPr lang="sv-SE" dirty="0"/>
          </a:p>
        </p:txBody>
      </p:sp>
      <p:sp>
        <p:nvSpPr>
          <p:cNvPr id="4" name="Platshållare för bildnummer 3"/>
          <p:cNvSpPr>
            <a:spLocks noGrp="1"/>
          </p:cNvSpPr>
          <p:nvPr>
            <p:ph type="sldNum" sz="quarter" idx="5"/>
          </p:nvPr>
        </p:nvSpPr>
        <p:spPr/>
        <p:txBody>
          <a:bodyPr/>
          <a:lstStyle/>
          <a:p>
            <a:fld id="{43874257-6492-4D73-8170-6D0861A36145}" type="slidenum">
              <a:rPr lang="sv-SE" smtClean="0"/>
              <a:t>6</a:t>
            </a:fld>
            <a:endParaRPr lang="sv-SE"/>
          </a:p>
        </p:txBody>
      </p:sp>
    </p:spTree>
    <p:extLst>
      <p:ext uri="{BB962C8B-B14F-4D97-AF65-F5344CB8AC3E}">
        <p14:creationId xmlns:p14="http://schemas.microsoft.com/office/powerpoint/2010/main" val="436058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a:lstStyle/>
          <a:p>
            <a:fld id="{43874257-6492-4D73-8170-6D0861A36145}" type="slidenum">
              <a:rPr lang="sv-SE" smtClean="0"/>
              <a:t>7</a:t>
            </a:fld>
            <a:endParaRPr lang="sv-SE"/>
          </a:p>
        </p:txBody>
      </p:sp>
    </p:spTree>
    <p:extLst>
      <p:ext uri="{BB962C8B-B14F-4D97-AF65-F5344CB8AC3E}">
        <p14:creationId xmlns:p14="http://schemas.microsoft.com/office/powerpoint/2010/main" val="1010493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a:lstStyle/>
          <a:p>
            <a:fld id="{43874257-6492-4D73-8170-6D0861A36145}" type="slidenum">
              <a:rPr lang="sv-SE" smtClean="0"/>
              <a:t>8</a:t>
            </a:fld>
            <a:endParaRPr lang="sv-SE"/>
          </a:p>
        </p:txBody>
      </p:sp>
    </p:spTree>
    <p:extLst>
      <p:ext uri="{BB962C8B-B14F-4D97-AF65-F5344CB8AC3E}">
        <p14:creationId xmlns:p14="http://schemas.microsoft.com/office/powerpoint/2010/main" val="1010493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a:lstStyle/>
          <a:p>
            <a:fld id="{43874257-6492-4D73-8170-6D0861A36145}" type="slidenum">
              <a:rPr lang="sv-SE" smtClean="0"/>
              <a:t>9</a:t>
            </a:fld>
            <a:endParaRPr lang="sv-SE"/>
          </a:p>
        </p:txBody>
      </p:sp>
    </p:spTree>
    <p:extLst>
      <p:ext uri="{BB962C8B-B14F-4D97-AF65-F5344CB8AC3E}">
        <p14:creationId xmlns:p14="http://schemas.microsoft.com/office/powerpoint/2010/main" val="1010493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a:lstStyle/>
          <a:p>
            <a:fld id="{43874257-6492-4D73-8170-6D0861A36145}" type="slidenum">
              <a:rPr lang="sv-SE" smtClean="0"/>
              <a:t>10</a:t>
            </a:fld>
            <a:endParaRPr lang="sv-SE"/>
          </a:p>
        </p:txBody>
      </p:sp>
    </p:spTree>
    <p:extLst>
      <p:ext uri="{BB962C8B-B14F-4D97-AF65-F5344CB8AC3E}">
        <p14:creationId xmlns:p14="http://schemas.microsoft.com/office/powerpoint/2010/main" val="1010493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a:lstStyle/>
          <a:p>
            <a:fld id="{43874257-6492-4D73-8170-6D0861A36145}" type="slidenum">
              <a:rPr lang="sv-SE" smtClean="0"/>
              <a:t>11</a:t>
            </a:fld>
            <a:endParaRPr lang="sv-SE"/>
          </a:p>
        </p:txBody>
      </p:sp>
    </p:spTree>
    <p:extLst>
      <p:ext uri="{BB962C8B-B14F-4D97-AF65-F5344CB8AC3E}">
        <p14:creationId xmlns:p14="http://schemas.microsoft.com/office/powerpoint/2010/main" val="10104934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image" Target="../media/image5.emf"/></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emf"/><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emf"/><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1.emf"/><Relationship Id="rId4" Type="http://schemas.openxmlformats.org/officeDocument/2006/relationships/image" Target="../media/image5.emf"/></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image" Target="../media/image5.emf"/></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image" Target="../media/image5.emf"/></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image" Target="../media/image5.emf"/></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emf"/><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emf"/><Relationship Id="rId1" Type="http://schemas.openxmlformats.org/officeDocument/2006/relationships/slideMaster" Target="../slideMasters/slideMaster1.xml"/><Relationship Id="rId5" Type="http://schemas.openxmlformats.org/officeDocument/2006/relationships/image" Target="../media/image2.emf"/><Relationship Id="rId4" Type="http://schemas.openxmlformats.org/officeDocument/2006/relationships/image" Target="../media/image1.emf"/></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emf"/><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emf"/><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emf"/><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emf"/><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emf"/><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emf"/><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Startsida utan bild VIT">
    <p:spTree>
      <p:nvGrpSpPr>
        <p:cNvPr id="1" name=""/>
        <p:cNvGrpSpPr/>
        <p:nvPr/>
      </p:nvGrpSpPr>
      <p:grpSpPr>
        <a:xfrm>
          <a:off x="0" y="0"/>
          <a:ext cx="0" cy="0"/>
          <a:chOff x="0" y="0"/>
          <a:chExt cx="0" cy="0"/>
        </a:xfrm>
      </p:grpSpPr>
      <p:sp>
        <p:nvSpPr>
          <p:cNvPr id="8" name="Rektangel 7"/>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1"/>
          </a:p>
        </p:txBody>
      </p:sp>
      <p:pic>
        <p:nvPicPr>
          <p:cNvPr id="10" name="Bildobjekt 9">
            <a:extLst>
              <a:ext uri="{FF2B5EF4-FFF2-40B4-BE49-F238E27FC236}">
                <a16:creationId xmlns:a16="http://schemas.microsoft.com/office/drawing/2014/main" id="{0C5D4EC2-9FA8-4FE8-96F7-29DCCDEDDB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678729"/>
            <a:ext cx="12202511" cy="2200292"/>
          </a:xfrm>
          <a:prstGeom prst="rect">
            <a:avLst/>
          </a:prstGeom>
        </p:spPr>
      </p:pic>
      <p:sp>
        <p:nvSpPr>
          <p:cNvPr id="2" name="Rubrik 1">
            <a:extLst>
              <a:ext uri="{FF2B5EF4-FFF2-40B4-BE49-F238E27FC236}">
                <a16:creationId xmlns:a16="http://schemas.microsoft.com/office/drawing/2014/main" id="{C4679F00-E121-4F6A-8D29-D9E7E550A99B}"/>
              </a:ext>
            </a:extLst>
          </p:cNvPr>
          <p:cNvSpPr>
            <a:spLocks noGrp="1"/>
          </p:cNvSpPr>
          <p:nvPr>
            <p:ph type="ctrTitle" hasCustomPrompt="1"/>
          </p:nvPr>
        </p:nvSpPr>
        <p:spPr>
          <a:xfrm>
            <a:off x="1524000" y="1882332"/>
            <a:ext cx="9144000" cy="2387600"/>
          </a:xfrm>
          <a:prstGeom prst="rect">
            <a:avLst/>
          </a:prstGeom>
        </p:spPr>
        <p:txBody>
          <a:bodyPr anchor="ctr"/>
          <a:lstStyle>
            <a:lvl1pPr algn="ctr">
              <a:defRPr sz="5400">
                <a:latin typeface="Arial" panose="020B0604020202020204" pitchFamily="34" charset="0"/>
                <a:cs typeface="Arial" panose="020B0604020202020204" pitchFamily="34" charset="0"/>
              </a:defRPr>
            </a:lvl1pPr>
          </a:lstStyle>
          <a:p>
            <a:r>
              <a:rPr lang="sv-SE" dirty="0"/>
              <a:t>En rubrik kommer</a:t>
            </a:r>
            <a:br>
              <a:rPr lang="sv-SE" dirty="0"/>
            </a:br>
            <a:r>
              <a:rPr lang="sv-SE" dirty="0"/>
              <a:t>att stå här och kan</a:t>
            </a:r>
            <a:br>
              <a:rPr lang="sv-SE" dirty="0"/>
            </a:br>
            <a:r>
              <a:rPr lang="sv-SE" dirty="0"/>
              <a:t>vara på tre rader</a:t>
            </a:r>
          </a:p>
        </p:txBody>
      </p:sp>
      <p:sp>
        <p:nvSpPr>
          <p:cNvPr id="3" name="Underrubrik 2">
            <a:extLst>
              <a:ext uri="{FF2B5EF4-FFF2-40B4-BE49-F238E27FC236}">
                <a16:creationId xmlns:a16="http://schemas.microsoft.com/office/drawing/2014/main" id="{F9F3B956-728F-4271-9E5F-A466177507C6}"/>
              </a:ext>
            </a:extLst>
          </p:cNvPr>
          <p:cNvSpPr>
            <a:spLocks noGrp="1"/>
          </p:cNvSpPr>
          <p:nvPr>
            <p:ph type="subTitle" idx="1" hasCustomPrompt="1"/>
          </p:nvPr>
        </p:nvSpPr>
        <p:spPr>
          <a:xfrm>
            <a:off x="1524000" y="1211942"/>
            <a:ext cx="9144000" cy="410287"/>
          </a:xfrm>
        </p:spPr>
        <p:txBody>
          <a:bodyPr anchor="ctr"/>
          <a:lstStyle>
            <a:lvl1pPr marL="0" indent="0" algn="ctr">
              <a:buNone/>
              <a:defRPr sz="1400" b="1" cap="all" baseline="0">
                <a:latin typeface="Arial" panose="020B0604020202020204" pitchFamily="34" charset="0"/>
                <a:cs typeface="Arial" panose="020B06040202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Ämne/titel/namn/datum</a:t>
            </a:r>
          </a:p>
        </p:txBody>
      </p:sp>
      <p:grpSp>
        <p:nvGrpSpPr>
          <p:cNvPr id="12" name="Grupp 11">
            <a:extLst>
              <a:ext uri="{FF2B5EF4-FFF2-40B4-BE49-F238E27FC236}">
                <a16:creationId xmlns:a16="http://schemas.microsoft.com/office/drawing/2014/main" id="{6909EAE5-0F7C-4E22-A83C-08D5E4CBD6E8}"/>
              </a:ext>
            </a:extLst>
          </p:cNvPr>
          <p:cNvGrpSpPr/>
          <p:nvPr userDrawn="1"/>
        </p:nvGrpSpPr>
        <p:grpSpPr>
          <a:xfrm>
            <a:off x="2327825" y="5646058"/>
            <a:ext cx="7536349" cy="885474"/>
            <a:chOff x="2192730" y="5646058"/>
            <a:chExt cx="7536349" cy="885474"/>
          </a:xfrm>
        </p:grpSpPr>
        <p:pic>
          <p:nvPicPr>
            <p:cNvPr id="13" name="Bildobjekt 12">
              <a:extLst>
                <a:ext uri="{FF2B5EF4-FFF2-40B4-BE49-F238E27FC236}">
                  <a16:creationId xmlns:a16="http://schemas.microsoft.com/office/drawing/2014/main" id="{CC745585-E8D3-49E6-B3E4-A9D0DC3325D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2192730" y="5646058"/>
              <a:ext cx="3903270" cy="885474"/>
            </a:xfrm>
            <a:prstGeom prst="rect">
              <a:avLst/>
            </a:prstGeom>
          </p:spPr>
        </p:pic>
        <p:pic>
          <p:nvPicPr>
            <p:cNvPr id="14" name="Bildobjekt 13">
              <a:extLst>
                <a:ext uri="{FF2B5EF4-FFF2-40B4-BE49-F238E27FC236}">
                  <a16:creationId xmlns:a16="http://schemas.microsoft.com/office/drawing/2014/main" id="{492AC426-C5F7-4F94-A7AF-6B74E7A7008C}"/>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48380" y="5646058"/>
              <a:ext cx="2880699" cy="885474"/>
            </a:xfrm>
            <a:prstGeom prst="rect">
              <a:avLst/>
            </a:prstGeom>
          </p:spPr>
        </p:pic>
      </p:grpSp>
    </p:spTree>
    <p:extLst>
      <p:ext uri="{BB962C8B-B14F-4D97-AF65-F5344CB8AC3E}">
        <p14:creationId xmlns:p14="http://schemas.microsoft.com/office/powerpoint/2010/main" val="203266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Startsida med bild, stående ROSA">
    <p:bg>
      <p:bgPr>
        <a:solidFill>
          <a:schemeClr val="accent3"/>
        </a:solidFill>
        <a:effectLst/>
      </p:bgPr>
    </p:bg>
    <p:spTree>
      <p:nvGrpSpPr>
        <p:cNvPr id="1" name=""/>
        <p:cNvGrpSpPr/>
        <p:nvPr/>
      </p:nvGrpSpPr>
      <p:grpSpPr>
        <a:xfrm>
          <a:off x="0" y="0"/>
          <a:ext cx="0" cy="0"/>
          <a:chOff x="0" y="0"/>
          <a:chExt cx="0" cy="0"/>
        </a:xfrm>
      </p:grpSpPr>
      <p:pic>
        <p:nvPicPr>
          <p:cNvPr id="14" name="Bild 13">
            <a:extLst>
              <a:ext uri="{FF2B5EF4-FFF2-40B4-BE49-F238E27FC236}">
                <a16:creationId xmlns:a16="http://schemas.microsoft.com/office/drawing/2014/main" id="{67BD8910-EE94-4EEF-B4CF-383BF53D769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0889" y="1"/>
            <a:ext cx="7151111" cy="6858000"/>
          </a:xfrm>
          <a:prstGeom prst="rect">
            <a:avLst/>
          </a:prstGeom>
        </p:spPr>
      </p:pic>
      <p:pic>
        <p:nvPicPr>
          <p:cNvPr id="8" name="Bildobjekt 7">
            <a:extLst>
              <a:ext uri="{FF2B5EF4-FFF2-40B4-BE49-F238E27FC236}">
                <a16:creationId xmlns:a16="http://schemas.microsoft.com/office/drawing/2014/main" id="{BF591ECC-EDFF-44AF-A9D1-6BD9B8AADED7}"/>
              </a:ext>
            </a:extLst>
          </p:cNvPr>
          <p:cNvPicPr>
            <a:picLocks noChangeAspect="1"/>
          </p:cNvPicPr>
          <p:nvPr userDrawn="1"/>
        </p:nvPicPr>
        <p:blipFill>
          <a:blip r:embed="rId4"/>
          <a:stretch>
            <a:fillRect/>
          </a:stretch>
        </p:blipFill>
        <p:spPr>
          <a:xfrm>
            <a:off x="0" y="5825613"/>
            <a:ext cx="12192000" cy="1032387"/>
          </a:xfrm>
          <a:prstGeom prst="rect">
            <a:avLst/>
          </a:prstGeom>
        </p:spPr>
      </p:pic>
      <p:sp>
        <p:nvSpPr>
          <p:cNvPr id="4" name="Platshållare för text 3">
            <a:extLst>
              <a:ext uri="{FF2B5EF4-FFF2-40B4-BE49-F238E27FC236}">
                <a16:creationId xmlns:a16="http://schemas.microsoft.com/office/drawing/2014/main" id="{5367321E-FDC4-4F73-964E-743E503D3C01}"/>
              </a:ext>
            </a:extLst>
          </p:cNvPr>
          <p:cNvSpPr>
            <a:spLocks noGrp="1"/>
          </p:cNvSpPr>
          <p:nvPr>
            <p:ph type="body" sz="quarter" idx="12"/>
          </p:nvPr>
        </p:nvSpPr>
        <p:spPr>
          <a:xfrm>
            <a:off x="5916707" y="766482"/>
            <a:ext cx="5450302" cy="4830531"/>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483476" y="766482"/>
            <a:ext cx="4313759" cy="917971"/>
          </a:xfrm>
          <a:prstGeom prst="roundRect">
            <a:avLst>
              <a:gd name="adj" fmla="val 18780"/>
            </a:avLst>
          </a:prstGeom>
          <a:solidFill>
            <a:schemeClr val="accent1"/>
          </a:solidFill>
        </p:spPr>
        <p:txBody>
          <a:bodyPr wrap="square" lIns="72000" tIns="72000" rIns="72000" bIns="72000" anchor="ctr" anchorCtr="0">
            <a:spAutoFit/>
          </a:bodyPr>
          <a:lstStyle>
            <a:lvl1pPr algn="ctr">
              <a:lnSpc>
                <a:spcPct val="100000"/>
              </a:lnSpc>
              <a:defRPr sz="2200" b="1" spc="0" baseline="0">
                <a:solidFill>
                  <a:schemeClr val="bg1"/>
                </a:solidFill>
              </a:defRPr>
            </a:lvl1pPr>
          </a:lstStyle>
          <a:p>
            <a:r>
              <a:rPr lang="sv-SE" dirty="0"/>
              <a:t>En rubrik kommer att stå här och vara upp till fyra rader</a:t>
            </a:r>
          </a:p>
        </p:txBody>
      </p:sp>
      <p:sp>
        <p:nvSpPr>
          <p:cNvPr id="12" name="Platshållare för sidfot 4">
            <a:extLst>
              <a:ext uri="{FF2B5EF4-FFF2-40B4-BE49-F238E27FC236}">
                <a16:creationId xmlns:a16="http://schemas.microsoft.com/office/drawing/2014/main" id="{9F1965C5-7005-4318-A5BB-0FD28C017AC1}"/>
              </a:ext>
            </a:extLst>
          </p:cNvPr>
          <p:cNvSpPr>
            <a:spLocks noGrp="1"/>
          </p:cNvSpPr>
          <p:nvPr>
            <p:ph type="ftr" sz="quarter" idx="11"/>
          </p:nvPr>
        </p:nvSpPr>
        <p:spPr>
          <a:xfrm>
            <a:off x="9151330" y="6221338"/>
            <a:ext cx="2763948" cy="455781"/>
          </a:xfrm>
          <a:prstGeom prst="rect">
            <a:avLst/>
          </a:prstGeom>
        </p:spPr>
        <p:txBody>
          <a:bodyPr/>
          <a:lstStyle>
            <a:lvl1pPr algn="r">
              <a:defRPr/>
            </a:lvl1pPr>
          </a:lstStyle>
          <a:p>
            <a:endParaRPr lang="sv-SE" dirty="0"/>
          </a:p>
        </p:txBody>
      </p:sp>
      <p:sp>
        <p:nvSpPr>
          <p:cNvPr id="13" name="Platshållare för bildnummer 5">
            <a:extLst>
              <a:ext uri="{FF2B5EF4-FFF2-40B4-BE49-F238E27FC236}">
                <a16:creationId xmlns:a16="http://schemas.microsoft.com/office/drawing/2014/main" id="{32AF9342-FBCA-4CE0-9B9D-23A199E30BAB}"/>
              </a:ext>
            </a:extLst>
          </p:cNvPr>
          <p:cNvSpPr>
            <a:spLocks noGrp="1"/>
          </p:cNvSpPr>
          <p:nvPr>
            <p:ph type="sldNum" sz="quarter" idx="13"/>
          </p:nvPr>
        </p:nvSpPr>
        <p:spPr>
          <a:xfrm>
            <a:off x="276722" y="6311995"/>
            <a:ext cx="390055" cy="365125"/>
          </a:xfrm>
          <a:prstGeom prst="rect">
            <a:avLst/>
          </a:prstGeom>
        </p:spPr>
        <p:txBody>
          <a:bodyPr/>
          <a:lstStyle/>
          <a:p>
            <a:fld id="{7FF155A8-5C6D-4241-95DF-81E4F2B16EE5}" type="slidenum">
              <a:rPr lang="sv-SE" smtClean="0"/>
              <a:t>‹#›</a:t>
            </a:fld>
            <a:endParaRPr lang="sv-SE" dirty="0"/>
          </a:p>
        </p:txBody>
      </p:sp>
      <p:grpSp>
        <p:nvGrpSpPr>
          <p:cNvPr id="15" name="Grupp 14">
            <a:extLst>
              <a:ext uri="{FF2B5EF4-FFF2-40B4-BE49-F238E27FC236}">
                <a16:creationId xmlns:a16="http://schemas.microsoft.com/office/drawing/2014/main" id="{019D385F-35BC-4138-A62D-DE4B4EEFD5A2}"/>
              </a:ext>
            </a:extLst>
          </p:cNvPr>
          <p:cNvGrpSpPr/>
          <p:nvPr userDrawn="1"/>
        </p:nvGrpSpPr>
        <p:grpSpPr>
          <a:xfrm>
            <a:off x="3558120" y="6133175"/>
            <a:ext cx="5075760" cy="594971"/>
            <a:chOff x="2955850" y="6106949"/>
            <a:chExt cx="5075760" cy="594971"/>
          </a:xfrm>
        </p:grpSpPr>
        <p:pic>
          <p:nvPicPr>
            <p:cNvPr id="16" name="Bildobjekt 15">
              <a:extLst>
                <a:ext uri="{FF2B5EF4-FFF2-40B4-BE49-F238E27FC236}">
                  <a16:creationId xmlns:a16="http://schemas.microsoft.com/office/drawing/2014/main" id="{662BB260-5AB3-4F47-93A1-985AD7905185}"/>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2955850" y="6106949"/>
              <a:ext cx="2622700" cy="594971"/>
            </a:xfrm>
            <a:prstGeom prst="rect">
              <a:avLst/>
            </a:prstGeom>
          </p:spPr>
        </p:pic>
        <p:pic>
          <p:nvPicPr>
            <p:cNvPr id="17" name="Bildobjekt 16">
              <a:extLst>
                <a:ext uri="{FF2B5EF4-FFF2-40B4-BE49-F238E27FC236}">
                  <a16:creationId xmlns:a16="http://schemas.microsoft.com/office/drawing/2014/main" id="{EB5A3258-2DD9-4663-898E-19FFB8AD85AD}"/>
                </a:ext>
              </a:extLst>
            </p:cNvPr>
            <p:cNvPicPr>
              <a:picLocks noChangeAspect="1"/>
            </p:cNvPicPr>
            <p:nvPr userDrawn="1"/>
          </p:nvPicPr>
          <p:blipFill>
            <a:blip r:embed="rId6">
              <a:extLst>
                <a:ext uri="{28A0092B-C50C-407E-A947-70E740481C1C}">
                  <a14:useLocalDpi xmlns:a14="http://schemas.microsoft.com/office/drawing/2010/main" val="0"/>
                </a:ext>
              </a:extLst>
            </a:blip>
            <a:srcRect/>
            <a:stretch/>
          </p:blipFill>
          <p:spPr>
            <a:xfrm>
              <a:off x="6096000" y="6106949"/>
              <a:ext cx="1935610" cy="594971"/>
            </a:xfrm>
            <a:prstGeom prst="rect">
              <a:avLst/>
            </a:prstGeom>
          </p:spPr>
        </p:pic>
      </p:grpSp>
    </p:spTree>
    <p:extLst>
      <p:ext uri="{BB962C8B-B14F-4D97-AF65-F5344CB8AC3E}">
        <p14:creationId xmlns:p14="http://schemas.microsoft.com/office/powerpoint/2010/main" val="523350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Startsida utan bild Rosa">
    <p:bg>
      <p:bgPr>
        <a:solidFill>
          <a:schemeClr val="accent3"/>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25C65CF8-0829-4AB6-891A-190544AC3286}"/>
              </a:ext>
            </a:extLst>
          </p:cNvPr>
          <p:cNvSpPr/>
          <p:nvPr userDrawn="1"/>
        </p:nvSpPr>
        <p:spPr>
          <a:xfrm>
            <a:off x="-2575248" y="841600"/>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2" name="Bildobjekt 11">
            <a:extLst>
              <a:ext uri="{FF2B5EF4-FFF2-40B4-BE49-F238E27FC236}">
                <a16:creationId xmlns:a16="http://schemas.microsoft.com/office/drawing/2014/main" id="{EBE118A1-F797-4EAF-B63F-697D3863BC3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0767" y="1808804"/>
            <a:ext cx="1685925" cy="628651"/>
          </a:xfrm>
          <a:prstGeom prst="rect">
            <a:avLst/>
          </a:prstGeom>
        </p:spPr>
      </p:pic>
      <p:sp>
        <p:nvSpPr>
          <p:cNvPr id="5" name="textruta 4"/>
          <p:cNvSpPr txBox="1"/>
          <p:nvPr userDrawn="1"/>
        </p:nvSpPr>
        <p:spPr>
          <a:xfrm>
            <a:off x="11521440" y="6725920"/>
            <a:ext cx="914400" cy="914400"/>
          </a:xfrm>
          <a:prstGeom prst="rect">
            <a:avLst/>
          </a:prstGeom>
          <a:noFill/>
        </p:spPr>
        <p:txBody>
          <a:bodyPr wrap="none" lIns="0" tIns="0" rIns="0" bIns="0" rtlCol="0">
            <a:noAutofit/>
          </a:bodyPr>
          <a:lstStyle/>
          <a:p>
            <a:pPr algn="l"/>
            <a:endParaRPr lang="sv-SE" sz="1351" dirty="0"/>
          </a:p>
        </p:txBody>
      </p:sp>
      <p:sp>
        <p:nvSpPr>
          <p:cNvPr id="4" name="textruta 3"/>
          <p:cNvSpPr txBox="1"/>
          <p:nvPr userDrawn="1"/>
        </p:nvSpPr>
        <p:spPr>
          <a:xfrm>
            <a:off x="1981200" y="655320"/>
            <a:ext cx="914400" cy="914400"/>
          </a:xfrm>
          <a:prstGeom prst="rect">
            <a:avLst/>
          </a:prstGeom>
          <a:noFill/>
        </p:spPr>
        <p:txBody>
          <a:bodyPr wrap="none" lIns="0" tIns="0" rIns="0" bIns="0" rtlCol="0">
            <a:noAutofit/>
          </a:bodyPr>
          <a:lstStyle/>
          <a:p>
            <a:pPr algn="l"/>
            <a:endParaRPr lang="sv-SE" sz="1351" dirty="0"/>
          </a:p>
        </p:txBody>
      </p:sp>
      <p:sp>
        <p:nvSpPr>
          <p:cNvPr id="8" name="Rubrik 1">
            <a:extLst>
              <a:ext uri="{FF2B5EF4-FFF2-40B4-BE49-F238E27FC236}">
                <a16:creationId xmlns:a16="http://schemas.microsoft.com/office/drawing/2014/main" id="{C1A411E9-8FEF-0B4C-9CE2-68A5BFAEAD73}"/>
              </a:ext>
            </a:extLst>
          </p:cNvPr>
          <p:cNvSpPr>
            <a:spLocks noGrp="1"/>
          </p:cNvSpPr>
          <p:nvPr>
            <p:ph type="ctrTitle" hasCustomPrompt="1"/>
          </p:nvPr>
        </p:nvSpPr>
        <p:spPr>
          <a:xfrm>
            <a:off x="1524000" y="1882332"/>
            <a:ext cx="9144000" cy="2387600"/>
          </a:xfrm>
          <a:prstGeom prst="rect">
            <a:avLst/>
          </a:prstGeom>
        </p:spPr>
        <p:txBody>
          <a:bodyPr anchor="ctr"/>
          <a:lstStyle>
            <a:lvl1pPr algn="ctr">
              <a:defRPr sz="5400">
                <a:latin typeface="Arial" panose="020B0604020202020204" pitchFamily="34" charset="0"/>
                <a:cs typeface="Arial" panose="020B0604020202020204" pitchFamily="34" charset="0"/>
              </a:defRPr>
            </a:lvl1pPr>
          </a:lstStyle>
          <a:p>
            <a:r>
              <a:rPr lang="sv-SE" dirty="0"/>
              <a:t>En rubrik kommer</a:t>
            </a:r>
            <a:br>
              <a:rPr lang="sv-SE" dirty="0"/>
            </a:br>
            <a:r>
              <a:rPr lang="sv-SE" dirty="0"/>
              <a:t>att stå här och kan</a:t>
            </a:r>
            <a:br>
              <a:rPr lang="sv-SE" dirty="0"/>
            </a:br>
            <a:r>
              <a:rPr lang="sv-SE" dirty="0"/>
              <a:t>vara på tre rader</a:t>
            </a:r>
          </a:p>
        </p:txBody>
      </p:sp>
      <p:sp>
        <p:nvSpPr>
          <p:cNvPr id="10" name="Underrubrik 2">
            <a:extLst>
              <a:ext uri="{FF2B5EF4-FFF2-40B4-BE49-F238E27FC236}">
                <a16:creationId xmlns:a16="http://schemas.microsoft.com/office/drawing/2014/main" id="{16FBDCD7-ECB5-C540-A0AD-0BD036029DD8}"/>
              </a:ext>
            </a:extLst>
          </p:cNvPr>
          <p:cNvSpPr>
            <a:spLocks noGrp="1"/>
          </p:cNvSpPr>
          <p:nvPr>
            <p:ph type="subTitle" idx="1" hasCustomPrompt="1"/>
          </p:nvPr>
        </p:nvSpPr>
        <p:spPr>
          <a:xfrm>
            <a:off x="1524000" y="1211942"/>
            <a:ext cx="9144000" cy="410287"/>
          </a:xfrm>
        </p:spPr>
        <p:txBody>
          <a:bodyPr anchor="ctr"/>
          <a:lstStyle>
            <a:lvl1pPr marL="0" indent="0" algn="ctr">
              <a:buNone/>
              <a:defRPr sz="1400" b="1" cap="all" baseline="0">
                <a:latin typeface="Arial" panose="020B0604020202020204" pitchFamily="34" charset="0"/>
                <a:cs typeface="Arial" panose="020B06040202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Ämne/titel/namn/datum</a:t>
            </a:r>
          </a:p>
        </p:txBody>
      </p:sp>
    </p:spTree>
    <p:extLst>
      <p:ext uri="{BB962C8B-B14F-4D97-AF65-F5344CB8AC3E}">
        <p14:creationId xmlns:p14="http://schemas.microsoft.com/office/powerpoint/2010/main" val="1228934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artsida utan bild ROSA">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25C65CF8-0829-4AB6-891A-190544AC3286}"/>
              </a:ext>
            </a:extLst>
          </p:cNvPr>
          <p:cNvSpPr/>
          <p:nvPr userDrawn="1"/>
        </p:nvSpPr>
        <p:spPr>
          <a:xfrm>
            <a:off x="-2575248" y="841600"/>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2" name="Bildobjekt 11">
            <a:extLst>
              <a:ext uri="{FF2B5EF4-FFF2-40B4-BE49-F238E27FC236}">
                <a16:creationId xmlns:a16="http://schemas.microsoft.com/office/drawing/2014/main" id="{EBE118A1-F797-4EAF-B63F-697D3863BC3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0767" y="1808804"/>
            <a:ext cx="1685925" cy="628651"/>
          </a:xfrm>
          <a:prstGeom prst="rect">
            <a:avLst/>
          </a:prstGeom>
        </p:spPr>
      </p:pic>
      <p:sp>
        <p:nvSpPr>
          <p:cNvPr id="13" name="Rektangel 12"/>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1"/>
          </a:p>
        </p:txBody>
      </p:sp>
      <p:sp>
        <p:nvSpPr>
          <p:cNvPr id="16" name="Ellips 15"/>
          <p:cNvSpPr/>
          <p:nvPr userDrawn="1"/>
        </p:nvSpPr>
        <p:spPr>
          <a:xfrm>
            <a:off x="5217459" y="1215709"/>
            <a:ext cx="1757083" cy="175708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1"/>
          </a:p>
        </p:txBody>
      </p:sp>
      <p:sp>
        <p:nvSpPr>
          <p:cNvPr id="19" name="Platshållare för rubrik 1">
            <a:extLst>
              <a:ext uri="{FF2B5EF4-FFF2-40B4-BE49-F238E27FC236}">
                <a16:creationId xmlns:a16="http://schemas.microsoft.com/office/drawing/2014/main" id="{07CE8E82-7FCD-0D47-85B9-4BF80257229D}"/>
              </a:ext>
            </a:extLst>
          </p:cNvPr>
          <p:cNvSpPr>
            <a:spLocks noGrp="1"/>
          </p:cNvSpPr>
          <p:nvPr userDrawn="1">
            <p:ph type="title" hasCustomPrompt="1"/>
          </p:nvPr>
        </p:nvSpPr>
        <p:spPr>
          <a:xfrm>
            <a:off x="1524000" y="3529319"/>
            <a:ext cx="9144000" cy="1572768"/>
          </a:xfrm>
          <a:prstGeom prst="rect">
            <a:avLst/>
          </a:prstGeom>
        </p:spPr>
        <p:txBody>
          <a:bodyPr vert="horz" lIns="0" tIns="0" rIns="0" bIns="0" rtlCol="0" anchor="t" anchorCtr="0">
            <a:noAutofit/>
          </a:bodyPr>
          <a:lstStyle>
            <a:lvl1pPr algn="ctr">
              <a:lnSpc>
                <a:spcPts val="5200"/>
              </a:lnSpc>
              <a:defRPr sz="4800" spc="-151">
                <a:latin typeface="Arial" panose="020B0604020202020204" pitchFamily="34" charset="0"/>
                <a:cs typeface="Arial" panose="020B0604020202020204" pitchFamily="34" charset="0"/>
              </a:defRPr>
            </a:lvl1pPr>
          </a:lstStyle>
          <a:p>
            <a:r>
              <a:rPr lang="sv-SE" dirty="0"/>
              <a:t>En kapitel rubrik </a:t>
            </a:r>
            <a:br>
              <a:rPr lang="sv-SE" dirty="0"/>
            </a:br>
            <a:r>
              <a:rPr lang="sv-SE" dirty="0"/>
              <a:t>över två rader</a:t>
            </a:r>
          </a:p>
        </p:txBody>
      </p:sp>
      <p:sp>
        <p:nvSpPr>
          <p:cNvPr id="10" name="Platshållare för text 9">
            <a:extLst>
              <a:ext uri="{FF2B5EF4-FFF2-40B4-BE49-F238E27FC236}">
                <a16:creationId xmlns:a16="http://schemas.microsoft.com/office/drawing/2014/main" id="{1DFEC74C-2DA5-704A-AC84-20946DEE5425}"/>
              </a:ext>
            </a:extLst>
          </p:cNvPr>
          <p:cNvSpPr>
            <a:spLocks noGrp="1"/>
          </p:cNvSpPr>
          <p:nvPr>
            <p:ph type="body" sz="quarter" idx="10" hasCustomPrompt="1"/>
          </p:nvPr>
        </p:nvSpPr>
        <p:spPr>
          <a:xfrm>
            <a:off x="5217459" y="1215429"/>
            <a:ext cx="1757083" cy="1757363"/>
          </a:xfrm>
        </p:spPr>
        <p:txBody>
          <a:bodyPr anchor="ctr"/>
          <a:lstStyle>
            <a:lvl1pPr marL="0" indent="0" algn="ctr">
              <a:lnSpc>
                <a:spcPct val="100000"/>
              </a:lnSpc>
              <a:buNone/>
              <a:defRPr sz="7200" b="1">
                <a:solidFill>
                  <a:schemeClr val="accent1"/>
                </a:solidFill>
                <a:latin typeface="Arial" panose="020B0604020202020204" pitchFamily="34" charset="0"/>
                <a:cs typeface="Arial" panose="020B0604020202020204" pitchFamily="34" charset="0"/>
              </a:defRPr>
            </a:lvl1pPr>
          </a:lstStyle>
          <a:p>
            <a:r>
              <a:rPr lang="sv-SE" dirty="0"/>
              <a:t>1</a:t>
            </a:r>
          </a:p>
        </p:txBody>
      </p:sp>
    </p:spTree>
    <p:extLst>
      <p:ext uri="{BB962C8B-B14F-4D97-AF65-F5344CB8AC3E}">
        <p14:creationId xmlns:p14="http://schemas.microsoft.com/office/powerpoint/2010/main" val="27153835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Startsida utan bild ROSA">
    <p:spTree>
      <p:nvGrpSpPr>
        <p:cNvPr id="1" name=""/>
        <p:cNvGrpSpPr/>
        <p:nvPr/>
      </p:nvGrpSpPr>
      <p:grpSpPr>
        <a:xfrm>
          <a:off x="0" y="0"/>
          <a:ext cx="0" cy="0"/>
          <a:chOff x="0" y="0"/>
          <a:chExt cx="0" cy="0"/>
        </a:xfrm>
      </p:grpSpPr>
      <p:sp>
        <p:nvSpPr>
          <p:cNvPr id="13" name="Rektangel 12"/>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1"/>
          </a:p>
        </p:txBody>
      </p:sp>
      <p:sp>
        <p:nvSpPr>
          <p:cNvPr id="17" name="textruta 16">
            <a:extLst>
              <a:ext uri="{FF2B5EF4-FFF2-40B4-BE49-F238E27FC236}">
                <a16:creationId xmlns:a16="http://schemas.microsoft.com/office/drawing/2014/main" id="{265354EF-BC68-47DA-B51C-DB994A8FA3C3}"/>
              </a:ext>
            </a:extLst>
          </p:cNvPr>
          <p:cNvSpPr txBox="1"/>
          <p:nvPr/>
        </p:nvSpPr>
        <p:spPr>
          <a:xfrm>
            <a:off x="5217461" y="1641578"/>
            <a:ext cx="1686679" cy="1037868"/>
          </a:xfrm>
          <a:prstGeom prst="rect">
            <a:avLst/>
          </a:prstGeom>
          <a:noFill/>
        </p:spPr>
        <p:txBody>
          <a:bodyPr wrap="none" lIns="0" tIns="0" rIns="0" bIns="0" rtlCol="0" anchor="ctr">
            <a:noAutofit/>
          </a:bodyPr>
          <a:lstStyle/>
          <a:p>
            <a:pPr algn="ctr"/>
            <a:endParaRPr lang="sv-SE" sz="7200" b="1" dirty="0">
              <a:solidFill>
                <a:schemeClr val="accent1"/>
              </a:solidFill>
              <a:latin typeface="+mj-lt"/>
            </a:endParaRPr>
          </a:p>
        </p:txBody>
      </p:sp>
      <p:pic>
        <p:nvPicPr>
          <p:cNvPr id="6" name="Bildobjekt 5"/>
          <p:cNvPicPr>
            <a:picLocks noChangeAspect="1"/>
          </p:cNvPicPr>
          <p:nvPr userDrawn="1"/>
        </p:nvPicPr>
        <p:blipFill>
          <a:blip r:embed="rId2"/>
          <a:stretch>
            <a:fillRect/>
          </a:stretch>
        </p:blipFill>
        <p:spPr>
          <a:xfrm>
            <a:off x="0" y="5825613"/>
            <a:ext cx="12192000" cy="1032387"/>
          </a:xfrm>
          <a:prstGeom prst="rect">
            <a:avLst/>
          </a:prstGeom>
        </p:spPr>
      </p:pic>
      <p:sp>
        <p:nvSpPr>
          <p:cNvPr id="8" name="Rubrik 1">
            <a:extLst>
              <a:ext uri="{FF2B5EF4-FFF2-40B4-BE49-F238E27FC236}">
                <a16:creationId xmlns:a16="http://schemas.microsoft.com/office/drawing/2014/main" id="{C4679F00-E121-4F6A-8D29-D9E7E550A99B}"/>
              </a:ext>
            </a:extLst>
          </p:cNvPr>
          <p:cNvSpPr>
            <a:spLocks noGrp="1"/>
          </p:cNvSpPr>
          <p:nvPr>
            <p:ph type="ctrTitle" hasCustomPrompt="1"/>
          </p:nvPr>
        </p:nvSpPr>
        <p:spPr>
          <a:xfrm>
            <a:off x="1524000" y="1760403"/>
            <a:ext cx="9144000" cy="2750628"/>
          </a:xfrm>
          <a:prstGeom prst="rect">
            <a:avLst/>
          </a:prstGeom>
        </p:spPr>
        <p:txBody>
          <a:bodyPr anchor="ctr">
            <a:normAutofit/>
          </a:bodyPr>
          <a:lstStyle>
            <a:lvl1pPr algn="ctr">
              <a:lnSpc>
                <a:spcPts val="5200"/>
              </a:lnSpc>
              <a:defRPr sz="4800">
                <a:solidFill>
                  <a:schemeClr val="accent2"/>
                </a:solidFill>
                <a:latin typeface="Arial" panose="020B0604020202020204" pitchFamily="34" charset="0"/>
                <a:cs typeface="Arial" panose="020B0604020202020204" pitchFamily="34" charset="0"/>
              </a:defRPr>
            </a:lvl1pPr>
          </a:lstStyle>
          <a:p>
            <a:r>
              <a:rPr lang="sv-SE" dirty="0"/>
              <a:t>En rubrik kommer</a:t>
            </a:r>
            <a:br>
              <a:rPr lang="sv-SE" dirty="0"/>
            </a:br>
            <a:r>
              <a:rPr lang="sv-SE" dirty="0"/>
              <a:t>att så här och kan</a:t>
            </a:r>
            <a:br>
              <a:rPr lang="sv-SE" dirty="0"/>
            </a:br>
            <a:r>
              <a:rPr lang="sv-SE" dirty="0"/>
              <a:t>vara på tre rader</a:t>
            </a:r>
          </a:p>
        </p:txBody>
      </p:sp>
      <p:sp>
        <p:nvSpPr>
          <p:cNvPr id="7" name="Platshållare för sidfot 4">
            <a:extLst>
              <a:ext uri="{FF2B5EF4-FFF2-40B4-BE49-F238E27FC236}">
                <a16:creationId xmlns:a16="http://schemas.microsoft.com/office/drawing/2014/main" id="{91DB678F-75FD-4F19-9364-1619DA9068D1}"/>
              </a:ext>
            </a:extLst>
          </p:cNvPr>
          <p:cNvSpPr>
            <a:spLocks noGrp="1"/>
          </p:cNvSpPr>
          <p:nvPr>
            <p:ph type="ftr" sz="quarter" idx="11"/>
          </p:nvPr>
        </p:nvSpPr>
        <p:spPr>
          <a:xfrm>
            <a:off x="9151330" y="6221338"/>
            <a:ext cx="2763948" cy="455781"/>
          </a:xfrm>
          <a:prstGeom prst="rect">
            <a:avLst/>
          </a:prstGeom>
        </p:spPr>
        <p:txBody>
          <a:bodyPr/>
          <a:lstStyle>
            <a:lvl1pPr algn="r">
              <a:defRPr/>
            </a:lvl1pPr>
          </a:lstStyle>
          <a:p>
            <a:endParaRPr lang="sv-SE" dirty="0"/>
          </a:p>
        </p:txBody>
      </p:sp>
      <p:sp>
        <p:nvSpPr>
          <p:cNvPr id="9" name="Platshållare för bildnummer 5">
            <a:extLst>
              <a:ext uri="{FF2B5EF4-FFF2-40B4-BE49-F238E27FC236}">
                <a16:creationId xmlns:a16="http://schemas.microsoft.com/office/drawing/2014/main" id="{FF179431-FFBB-4B87-BBCB-5E37C6C91A9A}"/>
              </a:ext>
            </a:extLst>
          </p:cNvPr>
          <p:cNvSpPr>
            <a:spLocks noGrp="1"/>
          </p:cNvSpPr>
          <p:nvPr>
            <p:ph type="sldNum" sz="quarter" idx="12"/>
          </p:nvPr>
        </p:nvSpPr>
        <p:spPr>
          <a:xfrm>
            <a:off x="276722" y="6311995"/>
            <a:ext cx="390055" cy="365125"/>
          </a:xfrm>
          <a:prstGeom prst="rect">
            <a:avLst/>
          </a:prstGeom>
        </p:spPr>
        <p:txBody>
          <a:bodyPr/>
          <a:lstStyle/>
          <a:p>
            <a:fld id="{7FF155A8-5C6D-4241-95DF-81E4F2B16EE5}" type="slidenum">
              <a:rPr lang="sv-SE" smtClean="0"/>
              <a:t>‹#›</a:t>
            </a:fld>
            <a:endParaRPr lang="sv-SE" dirty="0"/>
          </a:p>
        </p:txBody>
      </p:sp>
      <p:grpSp>
        <p:nvGrpSpPr>
          <p:cNvPr id="11" name="Grupp 10">
            <a:extLst>
              <a:ext uri="{FF2B5EF4-FFF2-40B4-BE49-F238E27FC236}">
                <a16:creationId xmlns:a16="http://schemas.microsoft.com/office/drawing/2014/main" id="{C2041907-DA2E-4F63-A72E-E954AFD806A4}"/>
              </a:ext>
            </a:extLst>
          </p:cNvPr>
          <p:cNvGrpSpPr/>
          <p:nvPr userDrawn="1"/>
        </p:nvGrpSpPr>
        <p:grpSpPr>
          <a:xfrm>
            <a:off x="3558120" y="6133175"/>
            <a:ext cx="5075760" cy="594971"/>
            <a:chOff x="2955850" y="6106949"/>
            <a:chExt cx="5075760" cy="594971"/>
          </a:xfrm>
        </p:grpSpPr>
        <p:pic>
          <p:nvPicPr>
            <p:cNvPr id="12" name="Bildobjekt 11">
              <a:extLst>
                <a:ext uri="{FF2B5EF4-FFF2-40B4-BE49-F238E27FC236}">
                  <a16:creationId xmlns:a16="http://schemas.microsoft.com/office/drawing/2014/main" id="{6B913F24-6676-4F44-BEC7-0F47BCB9B95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2955850" y="6106949"/>
              <a:ext cx="2622700" cy="594971"/>
            </a:xfrm>
            <a:prstGeom prst="rect">
              <a:avLst/>
            </a:prstGeom>
          </p:spPr>
        </p:pic>
        <p:pic>
          <p:nvPicPr>
            <p:cNvPr id="14" name="Bildobjekt 13">
              <a:extLst>
                <a:ext uri="{FF2B5EF4-FFF2-40B4-BE49-F238E27FC236}">
                  <a16:creationId xmlns:a16="http://schemas.microsoft.com/office/drawing/2014/main" id="{3FF30BAD-7FF8-4CE6-914A-72CAF945ABDD}"/>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096000" y="6106949"/>
              <a:ext cx="1935610" cy="594971"/>
            </a:xfrm>
            <a:prstGeom prst="rect">
              <a:avLst/>
            </a:prstGeom>
          </p:spPr>
        </p:pic>
      </p:grpSp>
    </p:spTree>
    <p:extLst>
      <p:ext uri="{BB962C8B-B14F-4D97-AF65-F5344CB8AC3E}">
        <p14:creationId xmlns:p14="http://schemas.microsoft.com/office/powerpoint/2010/main" val="2030473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7_Startsida utan bild ROSA">
    <p:spTree>
      <p:nvGrpSpPr>
        <p:cNvPr id="1" name=""/>
        <p:cNvGrpSpPr/>
        <p:nvPr/>
      </p:nvGrpSpPr>
      <p:grpSpPr>
        <a:xfrm>
          <a:off x="0" y="0"/>
          <a:ext cx="0" cy="0"/>
          <a:chOff x="0" y="0"/>
          <a:chExt cx="0" cy="0"/>
        </a:xfrm>
      </p:grpSpPr>
      <p:sp>
        <p:nvSpPr>
          <p:cNvPr id="13" name="Rektangel 12"/>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1"/>
          </a:p>
        </p:txBody>
      </p:sp>
      <p:sp>
        <p:nvSpPr>
          <p:cNvPr id="17" name="textruta 16">
            <a:extLst>
              <a:ext uri="{FF2B5EF4-FFF2-40B4-BE49-F238E27FC236}">
                <a16:creationId xmlns:a16="http://schemas.microsoft.com/office/drawing/2014/main" id="{265354EF-BC68-47DA-B51C-DB994A8FA3C3}"/>
              </a:ext>
            </a:extLst>
          </p:cNvPr>
          <p:cNvSpPr txBox="1"/>
          <p:nvPr/>
        </p:nvSpPr>
        <p:spPr>
          <a:xfrm>
            <a:off x="5217461" y="1641578"/>
            <a:ext cx="1686679" cy="1037868"/>
          </a:xfrm>
          <a:prstGeom prst="rect">
            <a:avLst/>
          </a:prstGeom>
          <a:noFill/>
        </p:spPr>
        <p:txBody>
          <a:bodyPr wrap="none" lIns="0" tIns="0" rIns="0" bIns="0" rtlCol="0" anchor="ctr">
            <a:noAutofit/>
          </a:bodyPr>
          <a:lstStyle/>
          <a:p>
            <a:pPr algn="ctr"/>
            <a:endParaRPr lang="sv-SE" sz="7200" b="1" dirty="0">
              <a:solidFill>
                <a:schemeClr val="accent1"/>
              </a:solidFill>
              <a:latin typeface="+mj-lt"/>
            </a:endParaRPr>
          </a:p>
        </p:txBody>
      </p:sp>
      <p:pic>
        <p:nvPicPr>
          <p:cNvPr id="6" name="Bildobjekt 5"/>
          <p:cNvPicPr>
            <a:picLocks noChangeAspect="1"/>
          </p:cNvPicPr>
          <p:nvPr userDrawn="1"/>
        </p:nvPicPr>
        <p:blipFill>
          <a:blip r:embed="rId2"/>
          <a:stretch>
            <a:fillRect/>
          </a:stretch>
        </p:blipFill>
        <p:spPr>
          <a:xfrm>
            <a:off x="0" y="5825613"/>
            <a:ext cx="12192000" cy="1032387"/>
          </a:xfrm>
          <a:prstGeom prst="rect">
            <a:avLst/>
          </a:prstGeom>
        </p:spPr>
      </p:pic>
      <p:sp>
        <p:nvSpPr>
          <p:cNvPr id="8" name="Rubrik 1">
            <a:extLst>
              <a:ext uri="{FF2B5EF4-FFF2-40B4-BE49-F238E27FC236}">
                <a16:creationId xmlns:a16="http://schemas.microsoft.com/office/drawing/2014/main" id="{C4679F00-E121-4F6A-8D29-D9E7E550A99B}"/>
              </a:ext>
            </a:extLst>
          </p:cNvPr>
          <p:cNvSpPr>
            <a:spLocks noGrp="1"/>
          </p:cNvSpPr>
          <p:nvPr>
            <p:ph type="ctrTitle" hasCustomPrompt="1"/>
          </p:nvPr>
        </p:nvSpPr>
        <p:spPr>
          <a:xfrm>
            <a:off x="1524000" y="1007390"/>
            <a:ext cx="9144000" cy="2200759"/>
          </a:xfrm>
          <a:prstGeom prst="rect">
            <a:avLst/>
          </a:prstGeom>
        </p:spPr>
        <p:txBody>
          <a:bodyPr anchor="ctr">
            <a:normAutofit/>
          </a:bodyPr>
          <a:lstStyle>
            <a:lvl1pPr algn="ctr">
              <a:lnSpc>
                <a:spcPts val="5200"/>
              </a:lnSpc>
              <a:defRPr sz="4800">
                <a:solidFill>
                  <a:schemeClr val="bg1"/>
                </a:solidFill>
                <a:latin typeface="Arial" panose="020B0604020202020204" pitchFamily="34" charset="0"/>
                <a:cs typeface="Arial" panose="020B0604020202020204" pitchFamily="34" charset="0"/>
              </a:defRPr>
            </a:lvl1pPr>
          </a:lstStyle>
          <a:p>
            <a:r>
              <a:rPr lang="sv-SE" dirty="0"/>
              <a:t>En rubrik kommer</a:t>
            </a:r>
            <a:br>
              <a:rPr lang="sv-SE" dirty="0"/>
            </a:br>
            <a:r>
              <a:rPr lang="sv-SE" dirty="0"/>
              <a:t>att så här och kan</a:t>
            </a:r>
            <a:br>
              <a:rPr lang="sv-SE" dirty="0"/>
            </a:br>
            <a:r>
              <a:rPr lang="sv-SE" dirty="0"/>
              <a:t>vara på tre rader</a:t>
            </a:r>
          </a:p>
        </p:txBody>
      </p:sp>
      <p:grpSp>
        <p:nvGrpSpPr>
          <p:cNvPr id="9" name="Grupp 8">
            <a:extLst>
              <a:ext uri="{FF2B5EF4-FFF2-40B4-BE49-F238E27FC236}">
                <a16:creationId xmlns:a16="http://schemas.microsoft.com/office/drawing/2014/main" id="{67ACC79E-1B94-41A0-B72B-0C5D0874C5B6}"/>
              </a:ext>
            </a:extLst>
          </p:cNvPr>
          <p:cNvGrpSpPr/>
          <p:nvPr userDrawn="1"/>
        </p:nvGrpSpPr>
        <p:grpSpPr>
          <a:xfrm>
            <a:off x="2327825" y="5646058"/>
            <a:ext cx="7536349" cy="885474"/>
            <a:chOff x="2192730" y="5646058"/>
            <a:chExt cx="7536349" cy="885474"/>
          </a:xfrm>
        </p:grpSpPr>
        <p:pic>
          <p:nvPicPr>
            <p:cNvPr id="10" name="Bildobjekt 9">
              <a:extLst>
                <a:ext uri="{FF2B5EF4-FFF2-40B4-BE49-F238E27FC236}">
                  <a16:creationId xmlns:a16="http://schemas.microsoft.com/office/drawing/2014/main" id="{523686D2-CA23-44FB-A9D5-15D6C511BDB0}"/>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2192730" y="5646058"/>
              <a:ext cx="3903270" cy="885474"/>
            </a:xfrm>
            <a:prstGeom prst="rect">
              <a:avLst/>
            </a:prstGeom>
          </p:spPr>
        </p:pic>
        <p:pic>
          <p:nvPicPr>
            <p:cNvPr id="11" name="Bildobjekt 10">
              <a:extLst>
                <a:ext uri="{FF2B5EF4-FFF2-40B4-BE49-F238E27FC236}">
                  <a16:creationId xmlns:a16="http://schemas.microsoft.com/office/drawing/2014/main" id="{0ABBB31A-5BDB-4E09-A904-8E62F72468F5}"/>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48380" y="5646058"/>
              <a:ext cx="2880699" cy="885474"/>
            </a:xfrm>
            <a:prstGeom prst="rect">
              <a:avLst/>
            </a:prstGeom>
          </p:spPr>
        </p:pic>
      </p:grpSp>
      <p:sp>
        <p:nvSpPr>
          <p:cNvPr id="3" name="Platshållare för text 2">
            <a:extLst>
              <a:ext uri="{FF2B5EF4-FFF2-40B4-BE49-F238E27FC236}">
                <a16:creationId xmlns:a16="http://schemas.microsoft.com/office/drawing/2014/main" id="{F7EF77FB-D0BC-45A7-9007-19CDCE01E720}"/>
              </a:ext>
            </a:extLst>
          </p:cNvPr>
          <p:cNvSpPr>
            <a:spLocks noGrp="1"/>
          </p:cNvSpPr>
          <p:nvPr>
            <p:ph type="body" sz="quarter" idx="10"/>
          </p:nvPr>
        </p:nvSpPr>
        <p:spPr>
          <a:xfrm>
            <a:off x="1524000" y="3208149"/>
            <a:ext cx="9144000" cy="2008273"/>
          </a:xfrm>
        </p:spPr>
        <p:txBody>
          <a:bodyPr/>
          <a:lstStyle>
            <a:lvl1pPr marL="0" indent="0" algn="ctr">
              <a:buNone/>
              <a:defRPr sz="2500" b="0">
                <a:solidFill>
                  <a:schemeClr val="bg1"/>
                </a:solidFill>
                <a:latin typeface="Arial" panose="020B0604020202020204" pitchFamily="34" charset="0"/>
                <a:cs typeface="Arial" panose="020B0604020202020204" pitchFamily="34" charset="0"/>
              </a:defRPr>
            </a:lvl1pPr>
            <a:lvl2pPr marL="457189" indent="0" algn="ctr">
              <a:buNone/>
              <a:defRPr sz="2500" b="0">
                <a:solidFill>
                  <a:schemeClr val="bg1"/>
                </a:solidFill>
                <a:latin typeface="Arial" panose="020B0604020202020204" pitchFamily="34" charset="0"/>
                <a:cs typeface="Arial" panose="020B0604020202020204" pitchFamily="34" charset="0"/>
              </a:defRPr>
            </a:lvl2pPr>
            <a:lvl3pPr marL="914377" indent="0" algn="ctr">
              <a:buNone/>
              <a:defRPr sz="2500" b="0">
                <a:solidFill>
                  <a:schemeClr val="bg1"/>
                </a:solidFill>
                <a:latin typeface="Arial" panose="020B0604020202020204" pitchFamily="34" charset="0"/>
                <a:cs typeface="Arial" panose="020B0604020202020204" pitchFamily="34" charset="0"/>
              </a:defRPr>
            </a:lvl3pPr>
            <a:lvl4pPr marL="1371566" indent="0" algn="ctr">
              <a:buNone/>
              <a:defRPr sz="2500" b="0">
                <a:solidFill>
                  <a:schemeClr val="bg1"/>
                </a:solidFill>
                <a:latin typeface="Arial" panose="020B0604020202020204" pitchFamily="34" charset="0"/>
                <a:cs typeface="Arial" panose="020B0604020202020204" pitchFamily="34" charset="0"/>
              </a:defRPr>
            </a:lvl4pPr>
            <a:lvl5pPr marL="1828755" indent="0" algn="ctr">
              <a:buNone/>
              <a:defRPr sz="2500" b="0">
                <a:solidFill>
                  <a:schemeClr val="bg1"/>
                </a:solidFill>
                <a:latin typeface="Arial" panose="020B0604020202020204" pitchFamily="34" charset="0"/>
                <a:cs typeface="Arial" panose="020B0604020202020204" pitchFamily="34" charset="0"/>
              </a:defRPr>
            </a:lvl5pPr>
          </a:lstStyle>
          <a:p>
            <a:pPr lvl="0"/>
            <a:r>
              <a:rPr lang="sv-SE" dirty="0"/>
              <a:t>Klicka här för att ändra format på bakgrundstexten</a:t>
            </a:r>
          </a:p>
        </p:txBody>
      </p:sp>
    </p:spTree>
    <p:extLst>
      <p:ext uri="{BB962C8B-B14F-4D97-AF65-F5344CB8AC3E}">
        <p14:creationId xmlns:p14="http://schemas.microsoft.com/office/powerpoint/2010/main" val="3152668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Kapitelsida ROSA">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B980B2C3-6720-4B17-BCEF-D058EE6EA5EF}"/>
              </a:ext>
            </a:extLst>
          </p:cNvPr>
          <p:cNvSpPr/>
          <p:nvPr userDrawn="1"/>
        </p:nvSpPr>
        <p:spPr>
          <a:xfrm>
            <a:off x="0" y="0"/>
            <a:ext cx="12192000" cy="61170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1"/>
          </a:p>
        </p:txBody>
      </p:sp>
      <p:sp>
        <p:nvSpPr>
          <p:cNvPr id="6" name="Platshållare för sidfot 4">
            <a:extLst>
              <a:ext uri="{FF2B5EF4-FFF2-40B4-BE49-F238E27FC236}">
                <a16:creationId xmlns:a16="http://schemas.microsoft.com/office/drawing/2014/main" id="{E744CDB5-661C-4791-9896-07C2BE0466E4}"/>
              </a:ext>
            </a:extLst>
          </p:cNvPr>
          <p:cNvSpPr>
            <a:spLocks noGrp="1"/>
          </p:cNvSpPr>
          <p:nvPr>
            <p:ph type="ftr" sz="quarter" idx="3"/>
          </p:nvPr>
        </p:nvSpPr>
        <p:spPr>
          <a:xfrm>
            <a:off x="711723" y="6311974"/>
            <a:ext cx="4114800" cy="365125"/>
          </a:xfrm>
          <a:prstGeom prst="rect">
            <a:avLst/>
          </a:prstGeom>
        </p:spPr>
        <p:txBody>
          <a:bodyPr vert="horz" lIns="0" tIns="0" rIns="0" bIns="0" rtlCol="0" anchor="ctr"/>
          <a:lstStyle>
            <a:lvl1pPr algn="l">
              <a:defRPr sz="1051" b="0">
                <a:solidFill>
                  <a:schemeClr val="bg1"/>
                </a:solidFill>
              </a:defRPr>
            </a:lvl1pPr>
          </a:lstStyle>
          <a:p>
            <a:endParaRPr lang="sv-SE"/>
          </a:p>
        </p:txBody>
      </p:sp>
      <p:sp>
        <p:nvSpPr>
          <p:cNvPr id="7" name="Platshållare för bildnummer 5">
            <a:extLst>
              <a:ext uri="{FF2B5EF4-FFF2-40B4-BE49-F238E27FC236}">
                <a16:creationId xmlns:a16="http://schemas.microsoft.com/office/drawing/2014/main" id="{B7223757-76B0-47E7-AE0D-6C3F025C0278}"/>
              </a:ext>
            </a:extLst>
          </p:cNvPr>
          <p:cNvSpPr>
            <a:spLocks noGrp="1"/>
          </p:cNvSpPr>
          <p:nvPr>
            <p:ph type="sldNum" sz="quarter" idx="4"/>
          </p:nvPr>
        </p:nvSpPr>
        <p:spPr>
          <a:xfrm>
            <a:off x="276722" y="6311995"/>
            <a:ext cx="390055" cy="365125"/>
          </a:xfrm>
          <a:prstGeom prst="rect">
            <a:avLst/>
          </a:prstGeom>
        </p:spPr>
        <p:txBody>
          <a:bodyPr vert="horz" lIns="91440" tIns="45720" rIns="91440" bIns="45720" rtlCol="0" anchor="ctr"/>
          <a:lstStyle>
            <a:lvl1pPr algn="r">
              <a:defRPr sz="1051">
                <a:solidFill>
                  <a:schemeClr val="bg1"/>
                </a:solidFill>
              </a:defRPr>
            </a:lvl1pPr>
          </a:lstStyle>
          <a:p>
            <a:fld id="{7FF155A8-5C6D-4241-95DF-81E4F2B16EE5}" type="slidenum">
              <a:rPr lang="sv-SE" smtClean="0"/>
              <a:pPr/>
              <a:t>‹#›</a:t>
            </a:fld>
            <a:endParaRPr lang="sv-SE" dirty="0"/>
          </a:p>
        </p:txBody>
      </p:sp>
      <p:sp>
        <p:nvSpPr>
          <p:cNvPr id="8"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1524000" y="1813410"/>
            <a:ext cx="9144000" cy="2630487"/>
          </a:xfrm>
          <a:prstGeom prst="rect">
            <a:avLst/>
          </a:prstGeom>
        </p:spPr>
        <p:txBody>
          <a:bodyPr anchor="ctr">
            <a:normAutofit/>
          </a:bodyPr>
          <a:lstStyle>
            <a:lvl1pPr algn="ctr">
              <a:lnSpc>
                <a:spcPts val="5200"/>
              </a:lnSpc>
              <a:defRPr sz="4800">
                <a:latin typeface="Arial" panose="020B0604020202020204" pitchFamily="34" charset="0"/>
                <a:cs typeface="Arial" panose="020B0604020202020204" pitchFamily="34" charset="0"/>
              </a:defRPr>
            </a:lvl1pPr>
          </a:lstStyle>
          <a:p>
            <a:r>
              <a:rPr lang="sv-SE" dirty="0">
                <a:solidFill>
                  <a:schemeClr val="accent1"/>
                </a:solidFill>
              </a:rPr>
              <a:t>Vi finns på</a:t>
            </a:r>
            <a:br>
              <a:rPr lang="sv-SE" dirty="0"/>
            </a:br>
            <a:r>
              <a:rPr lang="sv-SE" dirty="0"/>
              <a:t>webb och telefon och</a:t>
            </a:r>
            <a:br>
              <a:rPr lang="sv-SE" dirty="0"/>
            </a:br>
            <a:r>
              <a:rPr lang="sv-SE" dirty="0"/>
              <a:t>har öppet dygnet runt</a:t>
            </a:r>
          </a:p>
        </p:txBody>
      </p:sp>
    </p:spTree>
    <p:extLst>
      <p:ext uri="{BB962C8B-B14F-4D97-AF65-F5344CB8AC3E}">
        <p14:creationId xmlns:p14="http://schemas.microsoft.com/office/powerpoint/2010/main" val="25291552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apitelsida VIT">
    <p:spTree>
      <p:nvGrpSpPr>
        <p:cNvPr id="1" name=""/>
        <p:cNvGrpSpPr/>
        <p:nvPr/>
      </p:nvGrpSpPr>
      <p:grpSpPr>
        <a:xfrm>
          <a:off x="0" y="0"/>
          <a:ext cx="0" cy="0"/>
          <a:chOff x="0" y="0"/>
          <a:chExt cx="0" cy="0"/>
        </a:xfrm>
      </p:grpSpPr>
      <p:sp>
        <p:nvSpPr>
          <p:cNvPr id="6" name="Platshållare för sidfot 4">
            <a:extLst>
              <a:ext uri="{FF2B5EF4-FFF2-40B4-BE49-F238E27FC236}">
                <a16:creationId xmlns:a16="http://schemas.microsoft.com/office/drawing/2014/main" id="{E744CDB5-661C-4791-9896-07C2BE0466E4}"/>
              </a:ext>
            </a:extLst>
          </p:cNvPr>
          <p:cNvSpPr>
            <a:spLocks noGrp="1"/>
          </p:cNvSpPr>
          <p:nvPr>
            <p:ph type="ftr" sz="quarter" idx="3"/>
          </p:nvPr>
        </p:nvSpPr>
        <p:spPr>
          <a:xfrm>
            <a:off x="711723" y="6311974"/>
            <a:ext cx="4114800" cy="365125"/>
          </a:xfrm>
          <a:prstGeom prst="rect">
            <a:avLst/>
          </a:prstGeom>
        </p:spPr>
        <p:txBody>
          <a:bodyPr vert="horz" lIns="0" tIns="0" rIns="0" bIns="0" rtlCol="0" anchor="ctr"/>
          <a:lstStyle>
            <a:lvl1pPr algn="l">
              <a:defRPr sz="1051" b="0">
                <a:solidFill>
                  <a:schemeClr val="bg1"/>
                </a:solidFill>
              </a:defRPr>
            </a:lvl1pPr>
          </a:lstStyle>
          <a:p>
            <a:endParaRPr lang="sv-SE"/>
          </a:p>
        </p:txBody>
      </p:sp>
      <p:sp>
        <p:nvSpPr>
          <p:cNvPr id="7" name="Platshållare för bildnummer 5">
            <a:extLst>
              <a:ext uri="{FF2B5EF4-FFF2-40B4-BE49-F238E27FC236}">
                <a16:creationId xmlns:a16="http://schemas.microsoft.com/office/drawing/2014/main" id="{B7223757-76B0-47E7-AE0D-6C3F025C0278}"/>
              </a:ext>
            </a:extLst>
          </p:cNvPr>
          <p:cNvSpPr>
            <a:spLocks noGrp="1"/>
          </p:cNvSpPr>
          <p:nvPr>
            <p:ph type="sldNum" sz="quarter" idx="4"/>
          </p:nvPr>
        </p:nvSpPr>
        <p:spPr>
          <a:xfrm>
            <a:off x="276722" y="6311995"/>
            <a:ext cx="390055" cy="365125"/>
          </a:xfrm>
          <a:prstGeom prst="rect">
            <a:avLst/>
          </a:prstGeom>
        </p:spPr>
        <p:txBody>
          <a:bodyPr vert="horz" lIns="91440" tIns="45720" rIns="91440" bIns="45720" rtlCol="0" anchor="ctr"/>
          <a:lstStyle>
            <a:lvl1pPr algn="r">
              <a:defRPr sz="1051">
                <a:solidFill>
                  <a:schemeClr val="bg1"/>
                </a:solidFill>
              </a:defRPr>
            </a:lvl1pPr>
          </a:lstStyle>
          <a:p>
            <a:fld id="{7FF155A8-5C6D-4241-95DF-81E4F2B16EE5}" type="slidenum">
              <a:rPr lang="sv-SE" smtClean="0"/>
              <a:pPr/>
              <a:t>‹#›</a:t>
            </a:fld>
            <a:endParaRPr lang="sv-SE"/>
          </a:p>
        </p:txBody>
      </p:sp>
      <p:sp>
        <p:nvSpPr>
          <p:cNvPr id="8" name="Rubrik 1">
            <a:extLst>
              <a:ext uri="{FF2B5EF4-FFF2-40B4-BE49-F238E27FC236}">
                <a16:creationId xmlns:a16="http://schemas.microsoft.com/office/drawing/2014/main" id="{DAB24491-F38E-9943-ABA9-8282412E8B67}"/>
              </a:ext>
            </a:extLst>
          </p:cNvPr>
          <p:cNvSpPr>
            <a:spLocks noGrp="1"/>
          </p:cNvSpPr>
          <p:nvPr>
            <p:ph type="title" hasCustomPrompt="1"/>
          </p:nvPr>
        </p:nvSpPr>
        <p:spPr>
          <a:xfrm>
            <a:off x="1524000" y="1813410"/>
            <a:ext cx="9144000" cy="2630487"/>
          </a:xfrm>
          <a:prstGeom prst="rect">
            <a:avLst/>
          </a:prstGeom>
        </p:spPr>
        <p:txBody>
          <a:bodyPr anchor="ctr">
            <a:normAutofit/>
          </a:bodyPr>
          <a:lstStyle>
            <a:lvl1pPr algn="ctr">
              <a:lnSpc>
                <a:spcPts val="5200"/>
              </a:lnSpc>
              <a:defRPr sz="4800">
                <a:latin typeface="Arial" panose="020B0604020202020204" pitchFamily="34" charset="0"/>
                <a:cs typeface="Arial" panose="020B0604020202020204" pitchFamily="34" charset="0"/>
              </a:defRPr>
            </a:lvl1pPr>
          </a:lstStyle>
          <a:p>
            <a:r>
              <a:rPr lang="sv-SE" dirty="0">
                <a:solidFill>
                  <a:schemeClr val="accent1"/>
                </a:solidFill>
              </a:rPr>
              <a:t>Vi finns på</a:t>
            </a:r>
            <a:br>
              <a:rPr lang="sv-SE" dirty="0"/>
            </a:br>
            <a:r>
              <a:rPr lang="sv-SE" dirty="0"/>
              <a:t>webb och telefon och</a:t>
            </a:r>
            <a:br>
              <a:rPr lang="sv-SE" dirty="0"/>
            </a:br>
            <a:r>
              <a:rPr lang="sv-SE" dirty="0"/>
              <a:t>har öppet dygnet runt</a:t>
            </a:r>
          </a:p>
        </p:txBody>
      </p:sp>
    </p:spTree>
    <p:extLst>
      <p:ext uri="{BB962C8B-B14F-4D97-AF65-F5344CB8AC3E}">
        <p14:creationId xmlns:p14="http://schemas.microsoft.com/office/powerpoint/2010/main" val="40673429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Startsida utan bild ROSA">
    <p:spTree>
      <p:nvGrpSpPr>
        <p:cNvPr id="1" name=""/>
        <p:cNvGrpSpPr/>
        <p:nvPr/>
      </p:nvGrpSpPr>
      <p:grpSpPr>
        <a:xfrm>
          <a:off x="0" y="0"/>
          <a:ext cx="0" cy="0"/>
          <a:chOff x="0" y="0"/>
          <a:chExt cx="0" cy="0"/>
        </a:xfrm>
      </p:grpSpPr>
      <p:sp>
        <p:nvSpPr>
          <p:cNvPr id="13" name="Rektangel 12"/>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1"/>
          </a:p>
        </p:txBody>
      </p:sp>
      <p:sp>
        <p:nvSpPr>
          <p:cNvPr id="17" name="textruta 16">
            <a:extLst>
              <a:ext uri="{FF2B5EF4-FFF2-40B4-BE49-F238E27FC236}">
                <a16:creationId xmlns:a16="http://schemas.microsoft.com/office/drawing/2014/main" id="{265354EF-BC68-47DA-B51C-DB994A8FA3C3}"/>
              </a:ext>
            </a:extLst>
          </p:cNvPr>
          <p:cNvSpPr txBox="1"/>
          <p:nvPr/>
        </p:nvSpPr>
        <p:spPr>
          <a:xfrm>
            <a:off x="5217461" y="1641578"/>
            <a:ext cx="1686679" cy="1037868"/>
          </a:xfrm>
          <a:prstGeom prst="rect">
            <a:avLst/>
          </a:prstGeom>
          <a:noFill/>
        </p:spPr>
        <p:txBody>
          <a:bodyPr wrap="none" lIns="0" tIns="0" rIns="0" bIns="0" rtlCol="0" anchor="ctr">
            <a:noAutofit/>
          </a:bodyPr>
          <a:lstStyle/>
          <a:p>
            <a:pPr algn="ctr"/>
            <a:endParaRPr lang="sv-SE" sz="7200" b="1" dirty="0">
              <a:solidFill>
                <a:schemeClr val="accent1"/>
              </a:solidFill>
              <a:latin typeface="+mj-lt"/>
            </a:endParaRPr>
          </a:p>
        </p:txBody>
      </p:sp>
      <p:sp>
        <p:nvSpPr>
          <p:cNvPr id="11" name="Platshållare för rubrik 1">
            <a:extLst>
              <a:ext uri="{FF2B5EF4-FFF2-40B4-BE49-F238E27FC236}">
                <a16:creationId xmlns:a16="http://schemas.microsoft.com/office/drawing/2014/main" id="{874AB330-0EA9-F34B-907D-E22E0919426E}"/>
              </a:ext>
            </a:extLst>
          </p:cNvPr>
          <p:cNvSpPr>
            <a:spLocks noGrp="1"/>
          </p:cNvSpPr>
          <p:nvPr>
            <p:ph type="title" hasCustomPrompt="1"/>
          </p:nvPr>
        </p:nvSpPr>
        <p:spPr>
          <a:xfrm>
            <a:off x="874296" y="567366"/>
            <a:ext cx="10515600" cy="1074212"/>
          </a:xfrm>
          <a:prstGeom prst="rect">
            <a:avLst/>
          </a:prstGeom>
        </p:spPr>
        <p:txBody>
          <a:bodyPr vert="horz" lIns="0" tIns="0" rIns="0" bIns="0" rtlCol="0" anchor="ctr" anchorCtr="0">
            <a:noAutofit/>
          </a:bodyPr>
          <a:lstStyle>
            <a:lvl1pPr algn="ctr">
              <a:defRPr sz="3400">
                <a:latin typeface="Arial" panose="020B0604020202020204" pitchFamily="34" charset="0"/>
                <a:cs typeface="Arial" panose="020B0604020202020204" pitchFamily="34" charset="0"/>
              </a:defRPr>
            </a:lvl1pPr>
          </a:lstStyle>
          <a:p>
            <a:pPr algn="ctr"/>
            <a:r>
              <a:rPr lang="sv-SE" dirty="0"/>
              <a:t>En rubrik kommer att stå här och kan </a:t>
            </a:r>
            <a:br>
              <a:rPr lang="sv-SE" dirty="0"/>
            </a:br>
            <a:r>
              <a:rPr lang="sv-SE" dirty="0"/>
              <a:t>vara på två rader </a:t>
            </a:r>
          </a:p>
        </p:txBody>
      </p:sp>
    </p:spTree>
    <p:extLst>
      <p:ext uri="{BB962C8B-B14F-4D97-AF65-F5344CB8AC3E}">
        <p14:creationId xmlns:p14="http://schemas.microsoft.com/office/powerpoint/2010/main" val="39285656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tartsida med bild VIT">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198FF978-7AC6-4A7A-943A-D6BAC9303385}"/>
              </a:ext>
            </a:extLst>
          </p:cNvPr>
          <p:cNvSpPr/>
          <p:nvPr userDrawn="1"/>
        </p:nvSpPr>
        <p:spPr>
          <a:xfrm>
            <a:off x="0" y="6129973"/>
            <a:ext cx="12192000" cy="7459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1"/>
          </a:p>
        </p:txBody>
      </p:sp>
      <p:sp>
        <p:nvSpPr>
          <p:cNvPr id="7" name="Platshållare för bild 6">
            <a:extLst>
              <a:ext uri="{FF2B5EF4-FFF2-40B4-BE49-F238E27FC236}">
                <a16:creationId xmlns:a16="http://schemas.microsoft.com/office/drawing/2014/main" id="{733B926C-A7EB-4393-AE91-4468A5CB554A}"/>
              </a:ext>
            </a:extLst>
          </p:cNvPr>
          <p:cNvSpPr>
            <a:spLocks noGrp="1"/>
          </p:cNvSpPr>
          <p:nvPr>
            <p:ph type="pic" sz="quarter" idx="13"/>
          </p:nvPr>
        </p:nvSpPr>
        <p:spPr>
          <a:xfrm>
            <a:off x="-10510" y="0"/>
            <a:ext cx="12202511" cy="4781496"/>
          </a:xfrm>
          <a:custGeom>
            <a:avLst/>
            <a:gdLst>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18234"/>
              <a:gd name="connsiteX1" fmla="*/ 12192000 w 12192000"/>
              <a:gd name="connsiteY1" fmla="*/ 0 h 5318234"/>
              <a:gd name="connsiteX2" fmla="*/ 12192000 w 12192000"/>
              <a:gd name="connsiteY2" fmla="*/ 5307013 h 5318234"/>
              <a:gd name="connsiteX3" fmla="*/ 6243145 w 12192000"/>
              <a:gd name="connsiteY3" fmla="*/ 5318234 h 5318234"/>
              <a:gd name="connsiteX4" fmla="*/ 0 w 12192000"/>
              <a:gd name="connsiteY4" fmla="*/ 5307013 h 5318234"/>
              <a:gd name="connsiteX5" fmla="*/ 0 w 12192000"/>
              <a:gd name="connsiteY5" fmla="*/ 0 h 5318234"/>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10510 w 12202510"/>
              <a:gd name="connsiteY0" fmla="*/ 0 h 4781496"/>
              <a:gd name="connsiteX1" fmla="*/ 12202510 w 12202510"/>
              <a:gd name="connsiteY1" fmla="*/ 0 h 4781496"/>
              <a:gd name="connsiteX2" fmla="*/ 12202510 w 12202510"/>
              <a:gd name="connsiteY2" fmla="*/ 4781496 h 4781496"/>
              <a:gd name="connsiteX3" fmla="*/ 0 w 12202510"/>
              <a:gd name="connsiteY3" fmla="*/ 4686903 h 4781496"/>
              <a:gd name="connsiteX4" fmla="*/ 10510 w 12202510"/>
              <a:gd name="connsiteY4" fmla="*/ 0 h 4781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2510" h="4781496">
                <a:moveTo>
                  <a:pt x="10510" y="0"/>
                </a:moveTo>
                <a:lnTo>
                  <a:pt x="12202510" y="0"/>
                </a:lnTo>
                <a:lnTo>
                  <a:pt x="12202510" y="4781496"/>
                </a:lnTo>
                <a:cubicBezTo>
                  <a:pt x="10755586" y="4140365"/>
                  <a:pt x="5598509" y="2490241"/>
                  <a:pt x="0" y="4686903"/>
                </a:cubicBezTo>
                <a:cubicBezTo>
                  <a:pt x="3503" y="3124602"/>
                  <a:pt x="7007" y="1562301"/>
                  <a:pt x="10510" y="0"/>
                </a:cubicBezTo>
                <a:close/>
              </a:path>
            </a:pathLst>
          </a:custGeom>
          <a:solidFill>
            <a:schemeClr val="bg1"/>
          </a:solidFill>
        </p:spPr>
        <p:txBody>
          <a:bodyPr tIns="133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2716531" y="4287279"/>
            <a:ext cx="6758940" cy="1149264"/>
          </a:xfrm>
          <a:prstGeom prst="rect">
            <a:avLst/>
          </a:prstGeom>
        </p:spPr>
        <p:txBody>
          <a:bodyPr>
            <a:normAutofit/>
          </a:bodyPr>
          <a:lstStyle>
            <a:lvl1pPr algn="ctr">
              <a:defRPr sz="3600">
                <a:latin typeface="Arial" panose="020B0604020202020204" pitchFamily="34" charset="0"/>
                <a:cs typeface="Arial" panose="020B0604020202020204" pitchFamily="34" charset="0"/>
              </a:defRPr>
            </a:lvl1pPr>
          </a:lstStyle>
          <a:p>
            <a:r>
              <a:rPr lang="sv-SE" dirty="0"/>
              <a:t>En rubrik kommer</a:t>
            </a:r>
            <a:br>
              <a:rPr lang="sv-SE" dirty="0"/>
            </a:br>
            <a:r>
              <a:rPr lang="sv-SE" dirty="0"/>
              <a:t>att stå här och vara på två rader</a:t>
            </a:r>
          </a:p>
        </p:txBody>
      </p:sp>
      <p:sp>
        <p:nvSpPr>
          <p:cNvPr id="10" name="Underrubrik 2">
            <a:extLst>
              <a:ext uri="{FF2B5EF4-FFF2-40B4-BE49-F238E27FC236}">
                <a16:creationId xmlns:a16="http://schemas.microsoft.com/office/drawing/2014/main" id="{A1446BD1-50A4-40FE-9679-6F29CE291357}"/>
              </a:ext>
            </a:extLst>
          </p:cNvPr>
          <p:cNvSpPr>
            <a:spLocks noGrp="1"/>
          </p:cNvSpPr>
          <p:nvPr>
            <p:ph type="subTitle" idx="1" hasCustomPrompt="1"/>
          </p:nvPr>
        </p:nvSpPr>
        <p:spPr>
          <a:xfrm>
            <a:off x="385841" y="6302727"/>
            <a:ext cx="5717628" cy="410287"/>
          </a:xfrm>
        </p:spPr>
        <p:txBody>
          <a:bodyPr anchor="ctr"/>
          <a:lstStyle>
            <a:lvl1pPr marL="0" indent="0" algn="l">
              <a:buNone/>
              <a:defRPr sz="1100" b="0" cap="all" baseline="0">
                <a:solidFill>
                  <a:schemeClr val="bg1"/>
                </a:solidFill>
                <a:latin typeface="+mj-l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a:t>Ämne/titel/namn/datum</a:t>
            </a:r>
          </a:p>
        </p:txBody>
      </p:sp>
      <p:sp>
        <p:nvSpPr>
          <p:cNvPr id="13" name="Rektangel 12">
            <a:extLst>
              <a:ext uri="{FF2B5EF4-FFF2-40B4-BE49-F238E27FC236}">
                <a16:creationId xmlns:a16="http://schemas.microsoft.com/office/drawing/2014/main" id="{F6D4D3BE-D90B-473D-BD5E-AE8A9BD8150E}"/>
              </a:ext>
            </a:extLst>
          </p:cNvPr>
          <p:cNvSpPr/>
          <p:nvPr userDrawn="1"/>
        </p:nvSpPr>
        <p:spPr>
          <a:xfrm>
            <a:off x="-2575248"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0767" y="5261867"/>
            <a:ext cx="1685925" cy="628651"/>
          </a:xfrm>
          <a:prstGeom prst="rect">
            <a:avLst/>
          </a:prstGeom>
        </p:spPr>
      </p:pic>
      <p:pic>
        <p:nvPicPr>
          <p:cNvPr id="11" name="Bildobjekt 10">
            <a:extLst>
              <a:ext uri="{FF2B5EF4-FFF2-40B4-BE49-F238E27FC236}">
                <a16:creationId xmlns:a16="http://schemas.microsoft.com/office/drawing/2014/main" id="{BCAD8CFC-D3FB-4244-A523-DC80101A61B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658843" y="6209594"/>
            <a:ext cx="2256435" cy="511882"/>
          </a:xfrm>
          <a:prstGeom prst="rect">
            <a:avLst/>
          </a:prstGeom>
        </p:spPr>
      </p:pic>
    </p:spTree>
    <p:extLst>
      <p:ext uri="{BB962C8B-B14F-4D97-AF65-F5344CB8AC3E}">
        <p14:creationId xmlns:p14="http://schemas.microsoft.com/office/powerpoint/2010/main" val="34468533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rtsida med bild ROSA">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198FF978-7AC6-4A7A-943A-D6BAC9303385}"/>
              </a:ext>
            </a:extLst>
          </p:cNvPr>
          <p:cNvSpPr/>
          <p:nvPr userDrawn="1"/>
        </p:nvSpPr>
        <p:spPr>
          <a:xfrm>
            <a:off x="0" y="6129973"/>
            <a:ext cx="12192000" cy="7459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1"/>
          </a:p>
        </p:txBody>
      </p:sp>
      <p:sp>
        <p:nvSpPr>
          <p:cNvPr id="7" name="Platshållare för bild 6">
            <a:extLst>
              <a:ext uri="{FF2B5EF4-FFF2-40B4-BE49-F238E27FC236}">
                <a16:creationId xmlns:a16="http://schemas.microsoft.com/office/drawing/2014/main" id="{733B926C-A7EB-4393-AE91-4468A5CB554A}"/>
              </a:ext>
            </a:extLst>
          </p:cNvPr>
          <p:cNvSpPr>
            <a:spLocks noGrp="1"/>
          </p:cNvSpPr>
          <p:nvPr>
            <p:ph type="pic" sz="quarter" idx="13"/>
          </p:nvPr>
        </p:nvSpPr>
        <p:spPr>
          <a:xfrm>
            <a:off x="-10510" y="0"/>
            <a:ext cx="12202511" cy="4781496"/>
          </a:xfrm>
          <a:custGeom>
            <a:avLst/>
            <a:gdLst>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18234"/>
              <a:gd name="connsiteX1" fmla="*/ 12192000 w 12192000"/>
              <a:gd name="connsiteY1" fmla="*/ 0 h 5318234"/>
              <a:gd name="connsiteX2" fmla="*/ 12192000 w 12192000"/>
              <a:gd name="connsiteY2" fmla="*/ 5307013 h 5318234"/>
              <a:gd name="connsiteX3" fmla="*/ 6243145 w 12192000"/>
              <a:gd name="connsiteY3" fmla="*/ 5318234 h 5318234"/>
              <a:gd name="connsiteX4" fmla="*/ 0 w 12192000"/>
              <a:gd name="connsiteY4" fmla="*/ 5307013 h 5318234"/>
              <a:gd name="connsiteX5" fmla="*/ 0 w 12192000"/>
              <a:gd name="connsiteY5" fmla="*/ 0 h 5318234"/>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10510 w 12202510"/>
              <a:gd name="connsiteY0" fmla="*/ 0 h 4781496"/>
              <a:gd name="connsiteX1" fmla="*/ 12202510 w 12202510"/>
              <a:gd name="connsiteY1" fmla="*/ 0 h 4781496"/>
              <a:gd name="connsiteX2" fmla="*/ 12202510 w 12202510"/>
              <a:gd name="connsiteY2" fmla="*/ 4781496 h 4781496"/>
              <a:gd name="connsiteX3" fmla="*/ 0 w 12202510"/>
              <a:gd name="connsiteY3" fmla="*/ 4686903 h 4781496"/>
              <a:gd name="connsiteX4" fmla="*/ 10510 w 12202510"/>
              <a:gd name="connsiteY4" fmla="*/ 0 h 4781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2510" h="4781496">
                <a:moveTo>
                  <a:pt x="10510" y="0"/>
                </a:moveTo>
                <a:lnTo>
                  <a:pt x="12202510" y="0"/>
                </a:lnTo>
                <a:lnTo>
                  <a:pt x="12202510" y="4781496"/>
                </a:lnTo>
                <a:cubicBezTo>
                  <a:pt x="10755586" y="4140365"/>
                  <a:pt x="5598509" y="2490241"/>
                  <a:pt x="0" y="4686903"/>
                </a:cubicBezTo>
                <a:cubicBezTo>
                  <a:pt x="3503" y="3124602"/>
                  <a:pt x="7007" y="1562301"/>
                  <a:pt x="10510" y="0"/>
                </a:cubicBezTo>
                <a:close/>
              </a:path>
            </a:pathLst>
          </a:custGeom>
          <a:solidFill>
            <a:schemeClr val="accent3"/>
          </a:solidFill>
        </p:spPr>
        <p:txBody>
          <a:bodyPr tIns="1332000"/>
          <a:lstStyle>
            <a:lvl1pPr marL="0" indent="0" algn="ctr">
              <a:buNone/>
              <a:defRPr/>
            </a:lvl1pPr>
          </a:lstStyle>
          <a:p>
            <a:r>
              <a:rPr lang="sv-SE"/>
              <a:t>Klicka på ikonen för att lägga till en bild</a:t>
            </a:r>
          </a:p>
        </p:txBody>
      </p:sp>
      <p:sp>
        <p:nvSpPr>
          <p:cNvPr id="10" name="Underrubrik 2">
            <a:extLst>
              <a:ext uri="{FF2B5EF4-FFF2-40B4-BE49-F238E27FC236}">
                <a16:creationId xmlns:a16="http://schemas.microsoft.com/office/drawing/2014/main" id="{A1446BD1-50A4-40FE-9679-6F29CE291357}"/>
              </a:ext>
            </a:extLst>
          </p:cNvPr>
          <p:cNvSpPr>
            <a:spLocks noGrp="1"/>
          </p:cNvSpPr>
          <p:nvPr>
            <p:ph type="subTitle" idx="1" hasCustomPrompt="1"/>
          </p:nvPr>
        </p:nvSpPr>
        <p:spPr>
          <a:xfrm>
            <a:off x="385841" y="6302727"/>
            <a:ext cx="5717628" cy="410287"/>
          </a:xfrm>
        </p:spPr>
        <p:txBody>
          <a:bodyPr anchor="ctr"/>
          <a:lstStyle>
            <a:lvl1pPr marL="0" indent="0" algn="l">
              <a:buNone/>
              <a:defRPr sz="1100" b="0" cap="all" baseline="0">
                <a:solidFill>
                  <a:schemeClr val="bg1"/>
                </a:solidFill>
                <a:latin typeface="+mj-l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a:t>Ämne/titel/namn/datum</a:t>
            </a:r>
          </a:p>
        </p:txBody>
      </p:sp>
      <p:sp>
        <p:nvSpPr>
          <p:cNvPr id="13" name="Rektangel 12">
            <a:extLst>
              <a:ext uri="{FF2B5EF4-FFF2-40B4-BE49-F238E27FC236}">
                <a16:creationId xmlns:a16="http://schemas.microsoft.com/office/drawing/2014/main" id="{F6D4D3BE-D90B-473D-BD5E-AE8A9BD8150E}"/>
              </a:ext>
            </a:extLst>
          </p:cNvPr>
          <p:cNvSpPr/>
          <p:nvPr userDrawn="1"/>
        </p:nvSpPr>
        <p:spPr>
          <a:xfrm>
            <a:off x="-2575248"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0767" y="5261867"/>
            <a:ext cx="1685925" cy="628651"/>
          </a:xfrm>
          <a:prstGeom prst="rect">
            <a:avLst/>
          </a:prstGeom>
        </p:spPr>
      </p:pic>
      <p:sp>
        <p:nvSpPr>
          <p:cNvPr id="11" name="Rubrik 1">
            <a:extLst>
              <a:ext uri="{FF2B5EF4-FFF2-40B4-BE49-F238E27FC236}">
                <a16:creationId xmlns:a16="http://schemas.microsoft.com/office/drawing/2014/main" id="{2315DC84-2551-B54D-BA90-BCB4049CEAD1}"/>
              </a:ext>
            </a:extLst>
          </p:cNvPr>
          <p:cNvSpPr>
            <a:spLocks noGrp="1"/>
          </p:cNvSpPr>
          <p:nvPr>
            <p:ph type="title" hasCustomPrompt="1"/>
          </p:nvPr>
        </p:nvSpPr>
        <p:spPr>
          <a:xfrm>
            <a:off x="2716531" y="4287279"/>
            <a:ext cx="6758940" cy="1149264"/>
          </a:xfrm>
          <a:prstGeom prst="rect">
            <a:avLst/>
          </a:prstGeom>
        </p:spPr>
        <p:txBody>
          <a:bodyPr/>
          <a:lstStyle>
            <a:lvl1pPr algn="ctr">
              <a:defRPr sz="3600">
                <a:latin typeface="Arial" panose="020B0604020202020204" pitchFamily="34" charset="0"/>
                <a:cs typeface="Arial" panose="020B0604020202020204" pitchFamily="34" charset="0"/>
              </a:defRPr>
            </a:lvl1pPr>
          </a:lstStyle>
          <a:p>
            <a:r>
              <a:rPr lang="sv-SE" dirty="0"/>
              <a:t>En rubrik kommer</a:t>
            </a:r>
            <a:br>
              <a:rPr lang="sv-SE" dirty="0"/>
            </a:br>
            <a:r>
              <a:rPr lang="sv-SE" dirty="0"/>
              <a:t>att stå här och vara på två rader</a:t>
            </a:r>
          </a:p>
        </p:txBody>
      </p:sp>
      <p:pic>
        <p:nvPicPr>
          <p:cNvPr id="15" name="Bildobjekt 14">
            <a:extLst>
              <a:ext uri="{FF2B5EF4-FFF2-40B4-BE49-F238E27FC236}">
                <a16:creationId xmlns:a16="http://schemas.microsoft.com/office/drawing/2014/main" id="{92DA72C5-EF83-470C-BE73-1B914945776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658843" y="6209594"/>
            <a:ext cx="2256435" cy="511882"/>
          </a:xfrm>
          <a:prstGeom prst="rect">
            <a:avLst/>
          </a:prstGeom>
        </p:spPr>
      </p:pic>
    </p:spTree>
    <p:extLst>
      <p:ext uri="{BB962C8B-B14F-4D97-AF65-F5344CB8AC3E}">
        <p14:creationId xmlns:p14="http://schemas.microsoft.com/office/powerpoint/2010/main" val="1310774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Startsida utan bild VIT">
    <p:bg>
      <p:bgPr>
        <a:solidFill>
          <a:schemeClr val="accent3"/>
        </a:solidFill>
        <a:effectLst/>
      </p:bgPr>
    </p:bg>
    <p:spTree>
      <p:nvGrpSpPr>
        <p:cNvPr id="1" name=""/>
        <p:cNvGrpSpPr/>
        <p:nvPr/>
      </p:nvGrpSpPr>
      <p:grpSpPr>
        <a:xfrm>
          <a:off x="0" y="0"/>
          <a:ext cx="0" cy="0"/>
          <a:chOff x="0" y="0"/>
          <a:chExt cx="0" cy="0"/>
        </a:xfrm>
      </p:grpSpPr>
      <p:sp>
        <p:nvSpPr>
          <p:cNvPr id="4" name="Rektangel: rundade hörn 3">
            <a:extLst>
              <a:ext uri="{FF2B5EF4-FFF2-40B4-BE49-F238E27FC236}">
                <a16:creationId xmlns:a16="http://schemas.microsoft.com/office/drawing/2014/main" id="{3E3B7E07-A737-4C1A-847F-15AF7D16F6AE}"/>
              </a:ext>
            </a:extLst>
          </p:cNvPr>
          <p:cNvSpPr/>
          <p:nvPr userDrawn="1"/>
        </p:nvSpPr>
        <p:spPr>
          <a:xfrm>
            <a:off x="1348740" y="3540204"/>
            <a:ext cx="9521190" cy="952549"/>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objekt 9">
            <a:extLst>
              <a:ext uri="{FF2B5EF4-FFF2-40B4-BE49-F238E27FC236}">
                <a16:creationId xmlns:a16="http://schemas.microsoft.com/office/drawing/2014/main" id="{0C5D4EC2-9FA8-4FE8-96F7-29DCCDEDDB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678729"/>
            <a:ext cx="12202511" cy="2200292"/>
          </a:xfrm>
          <a:prstGeom prst="rect">
            <a:avLst/>
          </a:prstGeom>
        </p:spPr>
      </p:pic>
      <p:sp>
        <p:nvSpPr>
          <p:cNvPr id="2" name="Rubrik 1">
            <a:extLst>
              <a:ext uri="{FF2B5EF4-FFF2-40B4-BE49-F238E27FC236}">
                <a16:creationId xmlns:a16="http://schemas.microsoft.com/office/drawing/2014/main" id="{C4679F00-E121-4F6A-8D29-D9E7E550A99B}"/>
              </a:ext>
            </a:extLst>
          </p:cNvPr>
          <p:cNvSpPr>
            <a:spLocks noGrp="1"/>
          </p:cNvSpPr>
          <p:nvPr>
            <p:ph type="ctrTitle" hasCustomPrompt="1"/>
          </p:nvPr>
        </p:nvSpPr>
        <p:spPr>
          <a:xfrm>
            <a:off x="1524000" y="557939"/>
            <a:ext cx="9144000" cy="2871061"/>
          </a:xfrm>
          <a:prstGeom prst="rect">
            <a:avLst/>
          </a:prstGeom>
        </p:spPr>
        <p:txBody>
          <a:bodyPr anchor="ctr"/>
          <a:lstStyle>
            <a:lvl1pPr algn="ctr">
              <a:defRPr sz="5400">
                <a:latin typeface="Arial" panose="020B0604020202020204" pitchFamily="34" charset="0"/>
                <a:cs typeface="Arial" panose="020B0604020202020204" pitchFamily="34" charset="0"/>
              </a:defRPr>
            </a:lvl1pPr>
          </a:lstStyle>
          <a:p>
            <a:r>
              <a:rPr lang="sv-SE" dirty="0"/>
              <a:t>En rubrik kommer</a:t>
            </a:r>
            <a:br>
              <a:rPr lang="sv-SE" dirty="0"/>
            </a:br>
            <a:r>
              <a:rPr lang="sv-SE" dirty="0"/>
              <a:t>att stå här och kan</a:t>
            </a:r>
            <a:br>
              <a:rPr lang="sv-SE" dirty="0"/>
            </a:br>
            <a:r>
              <a:rPr lang="sv-SE" dirty="0"/>
              <a:t>vara på tre rader</a:t>
            </a:r>
          </a:p>
        </p:txBody>
      </p:sp>
      <p:sp>
        <p:nvSpPr>
          <p:cNvPr id="3" name="Underrubrik 2">
            <a:extLst>
              <a:ext uri="{FF2B5EF4-FFF2-40B4-BE49-F238E27FC236}">
                <a16:creationId xmlns:a16="http://schemas.microsoft.com/office/drawing/2014/main" id="{F9F3B956-728F-4271-9E5F-A466177507C6}"/>
              </a:ext>
            </a:extLst>
          </p:cNvPr>
          <p:cNvSpPr>
            <a:spLocks noGrp="1"/>
          </p:cNvSpPr>
          <p:nvPr>
            <p:ph type="subTitle" idx="1" hasCustomPrompt="1"/>
          </p:nvPr>
        </p:nvSpPr>
        <p:spPr>
          <a:xfrm>
            <a:off x="1524000" y="3608785"/>
            <a:ext cx="9144000" cy="855476"/>
          </a:xfrm>
        </p:spPr>
        <p:txBody>
          <a:bodyPr anchor="ctr"/>
          <a:lstStyle>
            <a:lvl1pPr marL="0" indent="0" algn="ctr">
              <a:buNone/>
              <a:defRPr sz="1800" b="0" cap="none" baseline="0">
                <a:solidFill>
                  <a:schemeClr val="tx1"/>
                </a:solidFill>
                <a:latin typeface="Arial" panose="020B0604020202020204" pitchFamily="34" charset="0"/>
                <a:cs typeface="Arial" panose="020B06040202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Ämne/titel/namn/datum</a:t>
            </a:r>
          </a:p>
        </p:txBody>
      </p:sp>
      <p:grpSp>
        <p:nvGrpSpPr>
          <p:cNvPr id="8" name="Grupp 7">
            <a:extLst>
              <a:ext uri="{FF2B5EF4-FFF2-40B4-BE49-F238E27FC236}">
                <a16:creationId xmlns:a16="http://schemas.microsoft.com/office/drawing/2014/main" id="{1A8597FA-56B9-4CEA-BBBC-88ED2F54FF6D}"/>
              </a:ext>
            </a:extLst>
          </p:cNvPr>
          <p:cNvGrpSpPr/>
          <p:nvPr userDrawn="1"/>
        </p:nvGrpSpPr>
        <p:grpSpPr>
          <a:xfrm>
            <a:off x="2327825" y="5646058"/>
            <a:ext cx="7536349" cy="885474"/>
            <a:chOff x="2192730" y="5646058"/>
            <a:chExt cx="7536349" cy="885474"/>
          </a:xfrm>
        </p:grpSpPr>
        <p:pic>
          <p:nvPicPr>
            <p:cNvPr id="9" name="Bildobjekt 8">
              <a:extLst>
                <a:ext uri="{FF2B5EF4-FFF2-40B4-BE49-F238E27FC236}">
                  <a16:creationId xmlns:a16="http://schemas.microsoft.com/office/drawing/2014/main" id="{A084FEA4-7631-405A-AB51-915A5FA8C9D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2192730" y="5646058"/>
              <a:ext cx="3903270" cy="885474"/>
            </a:xfrm>
            <a:prstGeom prst="rect">
              <a:avLst/>
            </a:prstGeom>
          </p:spPr>
        </p:pic>
        <p:pic>
          <p:nvPicPr>
            <p:cNvPr id="12" name="Bildobjekt 11">
              <a:extLst>
                <a:ext uri="{FF2B5EF4-FFF2-40B4-BE49-F238E27FC236}">
                  <a16:creationId xmlns:a16="http://schemas.microsoft.com/office/drawing/2014/main" id="{93CA57D9-0F8F-4595-A621-21BF81CCC07D}"/>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848380" y="5646058"/>
              <a:ext cx="2880699" cy="885474"/>
            </a:xfrm>
            <a:prstGeom prst="rect">
              <a:avLst/>
            </a:prstGeom>
          </p:spPr>
        </p:pic>
      </p:grpSp>
    </p:spTree>
    <p:extLst>
      <p:ext uri="{BB962C8B-B14F-4D97-AF65-F5344CB8AC3E}">
        <p14:creationId xmlns:p14="http://schemas.microsoft.com/office/powerpoint/2010/main" val="26423143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Startsida med bild VIT">
    <p:spTree>
      <p:nvGrpSpPr>
        <p:cNvPr id="1" name=""/>
        <p:cNvGrpSpPr/>
        <p:nvPr/>
      </p:nvGrpSpPr>
      <p:grpSpPr>
        <a:xfrm>
          <a:off x="0" y="0"/>
          <a:ext cx="0" cy="0"/>
          <a:chOff x="0" y="0"/>
          <a:chExt cx="0" cy="0"/>
        </a:xfrm>
      </p:grpSpPr>
      <p:sp>
        <p:nvSpPr>
          <p:cNvPr id="13" name="Rektangel 12">
            <a:extLst>
              <a:ext uri="{FF2B5EF4-FFF2-40B4-BE49-F238E27FC236}">
                <a16:creationId xmlns:a16="http://schemas.microsoft.com/office/drawing/2014/main" id="{F6D4D3BE-D90B-473D-BD5E-AE8A9BD8150E}"/>
              </a:ext>
            </a:extLst>
          </p:cNvPr>
          <p:cNvSpPr/>
          <p:nvPr userDrawn="1"/>
        </p:nvSpPr>
        <p:spPr>
          <a:xfrm>
            <a:off x="-2575248"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sp>
        <p:nvSpPr>
          <p:cNvPr id="11" name="Rektangel 10">
            <a:extLst>
              <a:ext uri="{FF2B5EF4-FFF2-40B4-BE49-F238E27FC236}">
                <a16:creationId xmlns:a16="http://schemas.microsoft.com/office/drawing/2014/main" id="{DA388DB8-D414-CF46-A714-6E69AB759468}"/>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1"/>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0767" y="5261867"/>
            <a:ext cx="1685925" cy="628651"/>
          </a:xfrm>
          <a:prstGeom prst="rect">
            <a:avLst/>
          </a:prstGeom>
        </p:spPr>
      </p:pic>
      <p:sp>
        <p:nvSpPr>
          <p:cNvPr id="15" name="Platshållare för bild 6">
            <a:extLst>
              <a:ext uri="{FF2B5EF4-FFF2-40B4-BE49-F238E27FC236}">
                <a16:creationId xmlns:a16="http://schemas.microsoft.com/office/drawing/2014/main" id="{49E3DC36-5112-2043-AD4B-77C1F868F725}"/>
              </a:ext>
            </a:extLst>
          </p:cNvPr>
          <p:cNvSpPr>
            <a:spLocks noGrp="1"/>
          </p:cNvSpPr>
          <p:nvPr>
            <p:ph type="pic" sz="quarter" idx="13"/>
          </p:nvPr>
        </p:nvSpPr>
        <p:spPr>
          <a:xfrm>
            <a:off x="-10510" y="0"/>
            <a:ext cx="12202511" cy="4781496"/>
          </a:xfrm>
          <a:custGeom>
            <a:avLst/>
            <a:gdLst>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18234"/>
              <a:gd name="connsiteX1" fmla="*/ 12192000 w 12192000"/>
              <a:gd name="connsiteY1" fmla="*/ 0 h 5318234"/>
              <a:gd name="connsiteX2" fmla="*/ 12192000 w 12192000"/>
              <a:gd name="connsiteY2" fmla="*/ 5307013 h 5318234"/>
              <a:gd name="connsiteX3" fmla="*/ 6243145 w 12192000"/>
              <a:gd name="connsiteY3" fmla="*/ 5318234 h 5318234"/>
              <a:gd name="connsiteX4" fmla="*/ 0 w 12192000"/>
              <a:gd name="connsiteY4" fmla="*/ 5307013 h 5318234"/>
              <a:gd name="connsiteX5" fmla="*/ 0 w 12192000"/>
              <a:gd name="connsiteY5" fmla="*/ 0 h 5318234"/>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10510 w 12202510"/>
              <a:gd name="connsiteY0" fmla="*/ 0 h 4781496"/>
              <a:gd name="connsiteX1" fmla="*/ 12202510 w 12202510"/>
              <a:gd name="connsiteY1" fmla="*/ 0 h 4781496"/>
              <a:gd name="connsiteX2" fmla="*/ 12202510 w 12202510"/>
              <a:gd name="connsiteY2" fmla="*/ 4781496 h 4781496"/>
              <a:gd name="connsiteX3" fmla="*/ 0 w 12202510"/>
              <a:gd name="connsiteY3" fmla="*/ 4686903 h 4781496"/>
              <a:gd name="connsiteX4" fmla="*/ 10510 w 12202510"/>
              <a:gd name="connsiteY4" fmla="*/ 0 h 4781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2510" h="4781496">
                <a:moveTo>
                  <a:pt x="10510" y="0"/>
                </a:moveTo>
                <a:lnTo>
                  <a:pt x="12202510" y="0"/>
                </a:lnTo>
                <a:lnTo>
                  <a:pt x="12202510" y="4781496"/>
                </a:lnTo>
                <a:cubicBezTo>
                  <a:pt x="10755586" y="4140365"/>
                  <a:pt x="5598509" y="2490241"/>
                  <a:pt x="0" y="4686903"/>
                </a:cubicBezTo>
                <a:cubicBezTo>
                  <a:pt x="3503" y="3124602"/>
                  <a:pt x="7007" y="1562301"/>
                  <a:pt x="10510" y="0"/>
                </a:cubicBezTo>
                <a:close/>
              </a:path>
            </a:pathLst>
          </a:custGeom>
          <a:solidFill>
            <a:schemeClr val="bg1"/>
          </a:solidFill>
        </p:spPr>
        <p:txBody>
          <a:bodyPr tIns="1332000"/>
          <a:lstStyle>
            <a:lvl1pPr marL="0" indent="0" algn="ctr">
              <a:buNone/>
              <a:defRPr/>
            </a:lvl1pPr>
          </a:lstStyle>
          <a:p>
            <a:r>
              <a:rPr lang="sv-SE"/>
              <a:t>Klicka på ikonen för att lägga till en bild</a:t>
            </a:r>
            <a:endParaRPr lang="sv-SE" dirty="0"/>
          </a:p>
        </p:txBody>
      </p:sp>
      <p:sp>
        <p:nvSpPr>
          <p:cNvPr id="16" name="Rubrik 1">
            <a:extLst>
              <a:ext uri="{FF2B5EF4-FFF2-40B4-BE49-F238E27FC236}">
                <a16:creationId xmlns:a16="http://schemas.microsoft.com/office/drawing/2014/main" id="{ABAB2521-769A-184D-B4AB-2B9E5C9B844A}"/>
              </a:ext>
            </a:extLst>
          </p:cNvPr>
          <p:cNvSpPr>
            <a:spLocks noGrp="1"/>
          </p:cNvSpPr>
          <p:nvPr>
            <p:ph type="title" hasCustomPrompt="1"/>
          </p:nvPr>
        </p:nvSpPr>
        <p:spPr>
          <a:xfrm>
            <a:off x="3069130" y="4206842"/>
            <a:ext cx="6053743" cy="1977044"/>
          </a:xfrm>
          <a:prstGeom prst="rect">
            <a:avLst/>
          </a:prstGeom>
        </p:spPr>
        <p:txBody>
          <a:bodyPr>
            <a:noAutofit/>
          </a:bodyPr>
          <a:lstStyle>
            <a:lvl1pPr algn="ctr">
              <a:defRPr sz="4600"/>
            </a:lvl1pPr>
          </a:lstStyle>
          <a:p>
            <a:r>
              <a:rPr lang="sv-SE" dirty="0"/>
              <a:t>En rubrik kommer</a:t>
            </a:r>
            <a:br>
              <a:rPr lang="sv-SE" dirty="0"/>
            </a:br>
            <a:r>
              <a:rPr lang="sv-SE" dirty="0"/>
              <a:t>att stå här och vara på två rader</a:t>
            </a:r>
          </a:p>
        </p:txBody>
      </p:sp>
    </p:spTree>
    <p:extLst>
      <p:ext uri="{BB962C8B-B14F-4D97-AF65-F5344CB8AC3E}">
        <p14:creationId xmlns:p14="http://schemas.microsoft.com/office/powerpoint/2010/main" val="29695855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Startsida med bild VIT">
    <p:spTree>
      <p:nvGrpSpPr>
        <p:cNvPr id="1" name=""/>
        <p:cNvGrpSpPr/>
        <p:nvPr/>
      </p:nvGrpSpPr>
      <p:grpSpPr>
        <a:xfrm>
          <a:off x="0" y="0"/>
          <a:ext cx="0" cy="0"/>
          <a:chOff x="0" y="0"/>
          <a:chExt cx="0" cy="0"/>
        </a:xfrm>
      </p:grpSpPr>
      <p:sp>
        <p:nvSpPr>
          <p:cNvPr id="13" name="Rektangel 12">
            <a:extLst>
              <a:ext uri="{FF2B5EF4-FFF2-40B4-BE49-F238E27FC236}">
                <a16:creationId xmlns:a16="http://schemas.microsoft.com/office/drawing/2014/main" id="{F6D4D3BE-D90B-473D-BD5E-AE8A9BD8150E}"/>
              </a:ext>
            </a:extLst>
          </p:cNvPr>
          <p:cNvSpPr/>
          <p:nvPr userDrawn="1"/>
        </p:nvSpPr>
        <p:spPr>
          <a:xfrm>
            <a:off x="-2575248"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sp>
        <p:nvSpPr>
          <p:cNvPr id="11" name="Rektangel 10">
            <a:extLst>
              <a:ext uri="{FF2B5EF4-FFF2-40B4-BE49-F238E27FC236}">
                <a16:creationId xmlns:a16="http://schemas.microsoft.com/office/drawing/2014/main" id="{DA388DB8-D414-CF46-A714-6E69AB759468}"/>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1"/>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0767" y="5261867"/>
            <a:ext cx="1685925" cy="628651"/>
          </a:xfrm>
          <a:prstGeom prst="rect">
            <a:avLst/>
          </a:prstGeom>
        </p:spPr>
      </p:pic>
      <p:sp>
        <p:nvSpPr>
          <p:cNvPr id="15" name="Platshållare för bild 6">
            <a:extLst>
              <a:ext uri="{FF2B5EF4-FFF2-40B4-BE49-F238E27FC236}">
                <a16:creationId xmlns:a16="http://schemas.microsoft.com/office/drawing/2014/main" id="{49E3DC36-5112-2043-AD4B-77C1F868F725}"/>
              </a:ext>
            </a:extLst>
          </p:cNvPr>
          <p:cNvSpPr>
            <a:spLocks noGrp="1"/>
          </p:cNvSpPr>
          <p:nvPr>
            <p:ph type="pic" sz="quarter" idx="13"/>
          </p:nvPr>
        </p:nvSpPr>
        <p:spPr>
          <a:xfrm>
            <a:off x="-10510" y="0"/>
            <a:ext cx="12202511" cy="4781496"/>
          </a:xfrm>
          <a:custGeom>
            <a:avLst/>
            <a:gdLst>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18234"/>
              <a:gd name="connsiteX1" fmla="*/ 12192000 w 12192000"/>
              <a:gd name="connsiteY1" fmla="*/ 0 h 5318234"/>
              <a:gd name="connsiteX2" fmla="*/ 12192000 w 12192000"/>
              <a:gd name="connsiteY2" fmla="*/ 5307013 h 5318234"/>
              <a:gd name="connsiteX3" fmla="*/ 6243145 w 12192000"/>
              <a:gd name="connsiteY3" fmla="*/ 5318234 h 5318234"/>
              <a:gd name="connsiteX4" fmla="*/ 0 w 12192000"/>
              <a:gd name="connsiteY4" fmla="*/ 5307013 h 5318234"/>
              <a:gd name="connsiteX5" fmla="*/ 0 w 12192000"/>
              <a:gd name="connsiteY5" fmla="*/ 0 h 5318234"/>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10510 w 12202510"/>
              <a:gd name="connsiteY0" fmla="*/ 0 h 4781496"/>
              <a:gd name="connsiteX1" fmla="*/ 12202510 w 12202510"/>
              <a:gd name="connsiteY1" fmla="*/ 0 h 4781496"/>
              <a:gd name="connsiteX2" fmla="*/ 12202510 w 12202510"/>
              <a:gd name="connsiteY2" fmla="*/ 4781496 h 4781496"/>
              <a:gd name="connsiteX3" fmla="*/ 0 w 12202510"/>
              <a:gd name="connsiteY3" fmla="*/ 4686903 h 4781496"/>
              <a:gd name="connsiteX4" fmla="*/ 10510 w 12202510"/>
              <a:gd name="connsiteY4" fmla="*/ 0 h 4781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2510" h="4781496">
                <a:moveTo>
                  <a:pt x="10510" y="0"/>
                </a:moveTo>
                <a:lnTo>
                  <a:pt x="12202510" y="0"/>
                </a:lnTo>
                <a:lnTo>
                  <a:pt x="12202510" y="4781496"/>
                </a:lnTo>
                <a:cubicBezTo>
                  <a:pt x="10755586" y="4140365"/>
                  <a:pt x="5598509" y="2490241"/>
                  <a:pt x="0" y="4686903"/>
                </a:cubicBezTo>
                <a:cubicBezTo>
                  <a:pt x="3503" y="3124602"/>
                  <a:pt x="7007" y="1562301"/>
                  <a:pt x="10510" y="0"/>
                </a:cubicBezTo>
                <a:close/>
              </a:path>
            </a:pathLst>
          </a:custGeom>
          <a:solidFill>
            <a:schemeClr val="bg1"/>
          </a:solidFill>
        </p:spPr>
        <p:txBody>
          <a:bodyPr tIns="1332000"/>
          <a:lstStyle>
            <a:lvl1pPr marL="0" indent="0" algn="ctr">
              <a:buNone/>
              <a:defRPr/>
            </a:lvl1pPr>
          </a:lstStyle>
          <a:p>
            <a:r>
              <a:rPr lang="sv-SE"/>
              <a:t>Klicka på ikonen för att lägga till en bild</a:t>
            </a:r>
            <a:endParaRPr lang="sv-SE" dirty="0"/>
          </a:p>
        </p:txBody>
      </p:sp>
      <p:sp>
        <p:nvSpPr>
          <p:cNvPr id="7" name="Rubrik 1">
            <a:extLst>
              <a:ext uri="{FF2B5EF4-FFF2-40B4-BE49-F238E27FC236}">
                <a16:creationId xmlns:a16="http://schemas.microsoft.com/office/drawing/2014/main" id="{C0E0544D-BD4F-6C47-ACCB-7940A42C2F3B}"/>
              </a:ext>
            </a:extLst>
          </p:cNvPr>
          <p:cNvSpPr>
            <a:spLocks noGrp="1"/>
          </p:cNvSpPr>
          <p:nvPr>
            <p:ph type="title" hasCustomPrompt="1"/>
          </p:nvPr>
        </p:nvSpPr>
        <p:spPr>
          <a:xfrm>
            <a:off x="3069130" y="4206842"/>
            <a:ext cx="6053743" cy="1977044"/>
          </a:xfrm>
          <a:prstGeom prst="rect">
            <a:avLst/>
          </a:prstGeom>
        </p:spPr>
        <p:txBody>
          <a:bodyPr>
            <a:noAutofit/>
          </a:bodyPr>
          <a:lstStyle>
            <a:lvl1pPr algn="ctr">
              <a:defRPr sz="4600"/>
            </a:lvl1pPr>
          </a:lstStyle>
          <a:p>
            <a:r>
              <a:rPr lang="sv-SE" dirty="0"/>
              <a:t>En rubrik kommer</a:t>
            </a:r>
            <a:br>
              <a:rPr lang="sv-SE" dirty="0"/>
            </a:br>
            <a:r>
              <a:rPr lang="sv-SE" dirty="0"/>
              <a:t>att stå här och vara på två rader</a:t>
            </a:r>
          </a:p>
        </p:txBody>
      </p:sp>
    </p:spTree>
    <p:extLst>
      <p:ext uri="{BB962C8B-B14F-4D97-AF65-F5344CB8AC3E}">
        <p14:creationId xmlns:p14="http://schemas.microsoft.com/office/powerpoint/2010/main" val="27829461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Startsida med bild, stående ROSA">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2B9B1E09-5306-4C10-87AB-2A88B20FDCA3}"/>
              </a:ext>
            </a:extLst>
          </p:cNvPr>
          <p:cNvSpPr/>
          <p:nvPr userDrawn="1"/>
        </p:nvSpPr>
        <p:spPr>
          <a:xfrm>
            <a:off x="1"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1"/>
          </a:p>
        </p:txBody>
      </p:sp>
      <p:sp>
        <p:nvSpPr>
          <p:cNvPr id="4" name="Platshållare för bild 3">
            <a:extLst>
              <a:ext uri="{FF2B5EF4-FFF2-40B4-BE49-F238E27FC236}">
                <a16:creationId xmlns:a16="http://schemas.microsoft.com/office/drawing/2014/main" id="{A6D5D8B6-D25B-4C93-B295-E27694AD218D}"/>
              </a:ext>
            </a:extLst>
          </p:cNvPr>
          <p:cNvSpPr>
            <a:spLocks noGrp="1"/>
          </p:cNvSpPr>
          <p:nvPr>
            <p:ph type="pic" sz="quarter" idx="10"/>
          </p:nvPr>
        </p:nvSpPr>
        <p:spPr>
          <a:xfrm>
            <a:off x="-2841" y="0"/>
            <a:ext cx="5804783" cy="6872400"/>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 name="connsiteX0" fmla="*/ 0 w 5409044"/>
              <a:gd name="connsiteY0" fmla="*/ 0 h 6865200"/>
              <a:gd name="connsiteX1" fmla="*/ 4724633 w 5409044"/>
              <a:gd name="connsiteY1" fmla="*/ 0 h 6865200"/>
              <a:gd name="connsiteX2" fmla="*/ 4814281 w 5409044"/>
              <a:gd name="connsiteY2" fmla="*/ 6858000 h 6865200"/>
              <a:gd name="connsiteX3" fmla="*/ 443670 w 5409044"/>
              <a:gd name="connsiteY3" fmla="*/ 6865200 h 6865200"/>
              <a:gd name="connsiteX4" fmla="*/ 0 w 5409044"/>
              <a:gd name="connsiteY4" fmla="*/ 0 h 6865200"/>
              <a:gd name="connsiteX0" fmla="*/ 0 w 5409044"/>
              <a:gd name="connsiteY0" fmla="*/ 0 h 6872400"/>
              <a:gd name="connsiteX1" fmla="*/ 4724633 w 5409044"/>
              <a:gd name="connsiteY1" fmla="*/ 0 h 6872400"/>
              <a:gd name="connsiteX2" fmla="*/ 4814281 w 5409044"/>
              <a:gd name="connsiteY2" fmla="*/ 6858000 h 6872400"/>
              <a:gd name="connsiteX3" fmla="*/ 225050 w 5409044"/>
              <a:gd name="connsiteY3" fmla="*/ 6872400 h 6872400"/>
              <a:gd name="connsiteX4" fmla="*/ 0 w 5409044"/>
              <a:gd name="connsiteY4" fmla="*/ 0 h 6872400"/>
              <a:gd name="connsiteX0" fmla="*/ 475820 w 5183994"/>
              <a:gd name="connsiteY0" fmla="*/ 21600 h 6872400"/>
              <a:gd name="connsiteX1" fmla="*/ 4499583 w 5183994"/>
              <a:gd name="connsiteY1" fmla="*/ 0 h 6872400"/>
              <a:gd name="connsiteX2" fmla="*/ 4589231 w 5183994"/>
              <a:gd name="connsiteY2" fmla="*/ 6858000 h 6872400"/>
              <a:gd name="connsiteX3" fmla="*/ 0 w 5183994"/>
              <a:gd name="connsiteY3" fmla="*/ 6872400 h 6872400"/>
              <a:gd name="connsiteX4" fmla="*/ 475820 w 5183994"/>
              <a:gd name="connsiteY4" fmla="*/ 21600 h 6872400"/>
              <a:gd name="connsiteX0" fmla="*/ 0 w 5183994"/>
              <a:gd name="connsiteY0" fmla="*/ 0 h 6872400"/>
              <a:gd name="connsiteX1" fmla="*/ 4499583 w 5183994"/>
              <a:gd name="connsiteY1" fmla="*/ 0 h 6872400"/>
              <a:gd name="connsiteX2" fmla="*/ 4589231 w 5183994"/>
              <a:gd name="connsiteY2" fmla="*/ 6858000 h 6872400"/>
              <a:gd name="connsiteX3" fmla="*/ 0 w 5183994"/>
              <a:gd name="connsiteY3" fmla="*/ 6872400 h 6872400"/>
              <a:gd name="connsiteX4" fmla="*/ 0 w 5183994"/>
              <a:gd name="connsiteY4" fmla="*/ 0 h 687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3994" h="6872400">
                <a:moveTo>
                  <a:pt x="0" y="0"/>
                </a:moveTo>
                <a:lnTo>
                  <a:pt x="4499583" y="0"/>
                </a:lnTo>
                <a:cubicBezTo>
                  <a:pt x="5319893" y="1510553"/>
                  <a:pt x="5466317" y="5015753"/>
                  <a:pt x="4589231" y="6858000"/>
                </a:cubicBezTo>
                <a:lnTo>
                  <a:pt x="0" y="6872400"/>
                </a:lnTo>
                <a:lnTo>
                  <a:pt x="0" y="0"/>
                </a:lnTo>
                <a:close/>
              </a:path>
            </a:pathLst>
          </a:custGeom>
          <a:solidFill>
            <a:schemeClr val="bg1"/>
          </a:solidFill>
          <a:ln>
            <a:noFill/>
          </a:ln>
        </p:spPr>
        <p:txBody>
          <a:bodyPr tIns="612000"/>
          <a:lstStyle>
            <a:lvl1pPr marL="0" indent="0" algn="ctr">
              <a:buNone/>
              <a:defRPr/>
            </a:lvl1pPr>
          </a:lstStyle>
          <a:p>
            <a:r>
              <a:rPr lang="sv-SE"/>
              <a:t>Klicka på ikonen för att lägga till en bild</a:t>
            </a:r>
            <a:endParaRPr lang="sv-SE" dirty="0"/>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6615721" y="1998784"/>
            <a:ext cx="4749867" cy="2878016"/>
          </a:xfrm>
          <a:prstGeom prst="rect">
            <a:avLst/>
          </a:prstGeom>
        </p:spPr>
        <p:txBody>
          <a:bodyPr anchor="t">
            <a:normAutofit/>
          </a:bodyPr>
          <a:lstStyle>
            <a:lvl1pPr algn="l">
              <a:lnSpc>
                <a:spcPts val="5200"/>
              </a:lnSpc>
              <a:defRPr sz="4600">
                <a:solidFill>
                  <a:schemeClr val="accent2"/>
                </a:solidFill>
              </a:defRPr>
            </a:lvl1pPr>
          </a:lstStyle>
          <a:p>
            <a:r>
              <a:rPr lang="sv-SE" dirty="0"/>
              <a:t>En rubrik kommer att stå här och vara upp till fyra rader</a:t>
            </a:r>
          </a:p>
        </p:txBody>
      </p:sp>
    </p:spTree>
    <p:extLst>
      <p:ext uri="{BB962C8B-B14F-4D97-AF65-F5344CB8AC3E}">
        <p14:creationId xmlns:p14="http://schemas.microsoft.com/office/powerpoint/2010/main" val="6097351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_Startsida med bild, stående ROSA">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2B9B1E09-5306-4C10-87AB-2A88B20FDCA3}"/>
              </a:ext>
            </a:extLst>
          </p:cNvPr>
          <p:cNvSpPr/>
          <p:nvPr userDrawn="1"/>
        </p:nvSpPr>
        <p:spPr>
          <a:xfrm>
            <a:off x="1" y="1440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1"/>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24992" y="1998784"/>
            <a:ext cx="4762501" cy="2878016"/>
          </a:xfrm>
          <a:prstGeom prst="rect">
            <a:avLst/>
          </a:prstGeom>
        </p:spPr>
        <p:txBody>
          <a:bodyPr anchor="t">
            <a:normAutofit/>
          </a:bodyPr>
          <a:lstStyle>
            <a:lvl1pPr algn="l">
              <a:lnSpc>
                <a:spcPts val="5200"/>
              </a:lnSpc>
              <a:defRPr sz="4600">
                <a:solidFill>
                  <a:schemeClr val="accent2"/>
                </a:solidFill>
              </a:defRPr>
            </a:lvl1pPr>
          </a:lstStyle>
          <a:p>
            <a:r>
              <a:rPr lang="sv-SE" dirty="0"/>
              <a:t>En rubrik kommer att stå här och vara upp till fyra rader</a:t>
            </a:r>
          </a:p>
        </p:txBody>
      </p:sp>
      <p:sp>
        <p:nvSpPr>
          <p:cNvPr id="7" name="Platshållare för bild 3">
            <a:extLst>
              <a:ext uri="{FF2B5EF4-FFF2-40B4-BE49-F238E27FC236}">
                <a16:creationId xmlns:a16="http://schemas.microsoft.com/office/drawing/2014/main" id="{8453CC87-EED9-A141-9E9A-9467E979EFF8}"/>
              </a:ext>
            </a:extLst>
          </p:cNvPr>
          <p:cNvSpPr>
            <a:spLocks noGrp="1"/>
          </p:cNvSpPr>
          <p:nvPr>
            <p:ph type="pic" sz="quarter" idx="11"/>
          </p:nvPr>
        </p:nvSpPr>
        <p:spPr>
          <a:xfrm flipH="1">
            <a:off x="6387219" y="0"/>
            <a:ext cx="5804783" cy="6872400"/>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 name="connsiteX0" fmla="*/ 0 w 5409044"/>
              <a:gd name="connsiteY0" fmla="*/ 0 h 6865200"/>
              <a:gd name="connsiteX1" fmla="*/ 4724633 w 5409044"/>
              <a:gd name="connsiteY1" fmla="*/ 0 h 6865200"/>
              <a:gd name="connsiteX2" fmla="*/ 4814281 w 5409044"/>
              <a:gd name="connsiteY2" fmla="*/ 6858000 h 6865200"/>
              <a:gd name="connsiteX3" fmla="*/ 443670 w 5409044"/>
              <a:gd name="connsiteY3" fmla="*/ 6865200 h 6865200"/>
              <a:gd name="connsiteX4" fmla="*/ 0 w 5409044"/>
              <a:gd name="connsiteY4" fmla="*/ 0 h 6865200"/>
              <a:gd name="connsiteX0" fmla="*/ 0 w 5409044"/>
              <a:gd name="connsiteY0" fmla="*/ 0 h 6872400"/>
              <a:gd name="connsiteX1" fmla="*/ 4724633 w 5409044"/>
              <a:gd name="connsiteY1" fmla="*/ 0 h 6872400"/>
              <a:gd name="connsiteX2" fmla="*/ 4814281 w 5409044"/>
              <a:gd name="connsiteY2" fmla="*/ 6858000 h 6872400"/>
              <a:gd name="connsiteX3" fmla="*/ 225050 w 5409044"/>
              <a:gd name="connsiteY3" fmla="*/ 6872400 h 6872400"/>
              <a:gd name="connsiteX4" fmla="*/ 0 w 5409044"/>
              <a:gd name="connsiteY4" fmla="*/ 0 h 6872400"/>
              <a:gd name="connsiteX0" fmla="*/ 475820 w 5183994"/>
              <a:gd name="connsiteY0" fmla="*/ 21600 h 6872400"/>
              <a:gd name="connsiteX1" fmla="*/ 4499583 w 5183994"/>
              <a:gd name="connsiteY1" fmla="*/ 0 h 6872400"/>
              <a:gd name="connsiteX2" fmla="*/ 4589231 w 5183994"/>
              <a:gd name="connsiteY2" fmla="*/ 6858000 h 6872400"/>
              <a:gd name="connsiteX3" fmla="*/ 0 w 5183994"/>
              <a:gd name="connsiteY3" fmla="*/ 6872400 h 6872400"/>
              <a:gd name="connsiteX4" fmla="*/ 475820 w 5183994"/>
              <a:gd name="connsiteY4" fmla="*/ 21600 h 6872400"/>
              <a:gd name="connsiteX0" fmla="*/ 0 w 5183994"/>
              <a:gd name="connsiteY0" fmla="*/ 0 h 6872400"/>
              <a:gd name="connsiteX1" fmla="*/ 4499583 w 5183994"/>
              <a:gd name="connsiteY1" fmla="*/ 0 h 6872400"/>
              <a:gd name="connsiteX2" fmla="*/ 4589231 w 5183994"/>
              <a:gd name="connsiteY2" fmla="*/ 6858000 h 6872400"/>
              <a:gd name="connsiteX3" fmla="*/ 0 w 5183994"/>
              <a:gd name="connsiteY3" fmla="*/ 6872400 h 6872400"/>
              <a:gd name="connsiteX4" fmla="*/ 0 w 5183994"/>
              <a:gd name="connsiteY4" fmla="*/ 0 h 687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3994" h="6872400">
                <a:moveTo>
                  <a:pt x="0" y="0"/>
                </a:moveTo>
                <a:lnTo>
                  <a:pt x="4499583" y="0"/>
                </a:lnTo>
                <a:cubicBezTo>
                  <a:pt x="5319893" y="1510553"/>
                  <a:pt x="5466317" y="5015753"/>
                  <a:pt x="4589231" y="6858000"/>
                </a:cubicBezTo>
                <a:lnTo>
                  <a:pt x="0" y="6872400"/>
                </a:lnTo>
                <a:lnTo>
                  <a:pt x="0" y="0"/>
                </a:lnTo>
                <a:close/>
              </a:path>
            </a:pathLst>
          </a:custGeom>
          <a:solidFill>
            <a:schemeClr val="bg1"/>
          </a:solidFill>
          <a:ln>
            <a:noFill/>
          </a:ln>
        </p:spPr>
        <p:txBody>
          <a:bodyPr tIns="612000"/>
          <a:lstStyle>
            <a:lvl1pPr marL="0" indent="0" algn="ctr">
              <a:buNone/>
              <a:defRPr/>
            </a:lvl1pPr>
          </a:lstStyle>
          <a:p>
            <a:r>
              <a:rPr lang="sv-SE"/>
              <a:t>Klicka på ikonen för att lägga till en bild</a:t>
            </a:r>
            <a:endParaRPr lang="sv-SE" dirty="0"/>
          </a:p>
        </p:txBody>
      </p:sp>
    </p:spTree>
    <p:extLst>
      <p:ext uri="{BB962C8B-B14F-4D97-AF65-F5344CB8AC3E}">
        <p14:creationId xmlns:p14="http://schemas.microsoft.com/office/powerpoint/2010/main" val="389900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_Startsida med bild, stående ROSA">
    <p:bg>
      <p:bgPr>
        <a:solidFill>
          <a:schemeClr val="accent3"/>
        </a:solidFill>
        <a:effectLst/>
      </p:bgPr>
    </p:bg>
    <p:spTree>
      <p:nvGrpSpPr>
        <p:cNvPr id="1" name=""/>
        <p:cNvGrpSpPr/>
        <p:nvPr/>
      </p:nvGrpSpPr>
      <p:grpSpPr>
        <a:xfrm>
          <a:off x="0" y="0"/>
          <a:ext cx="0" cy="0"/>
          <a:chOff x="0" y="0"/>
          <a:chExt cx="0" cy="0"/>
        </a:xfrm>
      </p:grpSpPr>
      <p:pic>
        <p:nvPicPr>
          <p:cNvPr id="14" name="Bild 13">
            <a:extLst>
              <a:ext uri="{FF2B5EF4-FFF2-40B4-BE49-F238E27FC236}">
                <a16:creationId xmlns:a16="http://schemas.microsoft.com/office/drawing/2014/main" id="{67BD8910-EE94-4EEF-B4CF-383BF53D769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0889" y="1"/>
            <a:ext cx="7151111" cy="6858000"/>
          </a:xfrm>
          <a:prstGeom prst="rect">
            <a:avLst/>
          </a:prstGeom>
        </p:spPr>
      </p:pic>
      <p:pic>
        <p:nvPicPr>
          <p:cNvPr id="8" name="Bildobjekt 7">
            <a:extLst>
              <a:ext uri="{FF2B5EF4-FFF2-40B4-BE49-F238E27FC236}">
                <a16:creationId xmlns:a16="http://schemas.microsoft.com/office/drawing/2014/main" id="{BF591ECC-EDFF-44AF-A9D1-6BD9B8AADED7}"/>
              </a:ext>
            </a:extLst>
          </p:cNvPr>
          <p:cNvPicPr>
            <a:picLocks noChangeAspect="1"/>
          </p:cNvPicPr>
          <p:nvPr userDrawn="1"/>
        </p:nvPicPr>
        <p:blipFill>
          <a:blip r:embed="rId4"/>
          <a:stretch>
            <a:fillRect/>
          </a:stretch>
        </p:blipFill>
        <p:spPr>
          <a:xfrm>
            <a:off x="0" y="5825613"/>
            <a:ext cx="12192000" cy="1032387"/>
          </a:xfrm>
          <a:prstGeom prst="rect">
            <a:avLst/>
          </a:prstGeom>
        </p:spPr>
      </p:pic>
      <p:pic>
        <p:nvPicPr>
          <p:cNvPr id="9" name="Bildobjekt 8">
            <a:extLst>
              <a:ext uri="{FF2B5EF4-FFF2-40B4-BE49-F238E27FC236}">
                <a16:creationId xmlns:a16="http://schemas.microsoft.com/office/drawing/2014/main" id="{CDA7A00A-B6B6-4DC2-80B5-BF6B63DB570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4784650" y="6099632"/>
            <a:ext cx="2622700" cy="594971"/>
          </a:xfrm>
          <a:prstGeom prst="rect">
            <a:avLst/>
          </a:prstGeom>
        </p:spPr>
      </p:pic>
      <p:sp>
        <p:nvSpPr>
          <p:cNvPr id="10" name="Platshållare för sidfot 4">
            <a:extLst>
              <a:ext uri="{FF2B5EF4-FFF2-40B4-BE49-F238E27FC236}">
                <a16:creationId xmlns:a16="http://schemas.microsoft.com/office/drawing/2014/main" id="{3FD7D0AB-8D37-41EF-8729-015B3AC1F35D}"/>
              </a:ext>
            </a:extLst>
          </p:cNvPr>
          <p:cNvSpPr>
            <a:spLocks noGrp="1"/>
          </p:cNvSpPr>
          <p:nvPr>
            <p:ph type="ftr" sz="quarter" idx="13"/>
          </p:nvPr>
        </p:nvSpPr>
        <p:spPr>
          <a:xfrm>
            <a:off x="711723" y="6311974"/>
            <a:ext cx="4114800" cy="365125"/>
          </a:xfrm>
          <a:prstGeom prst="rect">
            <a:avLst/>
          </a:prstGeom>
        </p:spPr>
        <p:txBody>
          <a:bodyPr/>
          <a:lstStyle/>
          <a:p>
            <a:endParaRPr lang="sv-SE"/>
          </a:p>
        </p:txBody>
      </p:sp>
      <p:sp>
        <p:nvSpPr>
          <p:cNvPr id="11" name="Platshållare för bildnummer 5">
            <a:extLst>
              <a:ext uri="{FF2B5EF4-FFF2-40B4-BE49-F238E27FC236}">
                <a16:creationId xmlns:a16="http://schemas.microsoft.com/office/drawing/2014/main" id="{C03B7297-0648-48C8-B697-E41D1FF0B4D9}"/>
              </a:ext>
            </a:extLst>
          </p:cNvPr>
          <p:cNvSpPr>
            <a:spLocks noGrp="1"/>
          </p:cNvSpPr>
          <p:nvPr>
            <p:ph type="sldNum" sz="quarter" idx="14"/>
          </p:nvPr>
        </p:nvSpPr>
        <p:spPr>
          <a:xfrm>
            <a:off x="276722" y="6311995"/>
            <a:ext cx="390055" cy="365125"/>
          </a:xfrm>
          <a:prstGeom prst="rect">
            <a:avLst/>
          </a:prstGeom>
        </p:spPr>
        <p:txBody>
          <a:bodyPr/>
          <a:lstStyle/>
          <a:p>
            <a:fld id="{7FF155A8-5C6D-4241-95DF-81E4F2B16EE5}" type="slidenum">
              <a:rPr lang="sv-SE" smtClean="0"/>
              <a:t>‹#›</a:t>
            </a:fld>
            <a:endParaRPr lang="sv-SE"/>
          </a:p>
        </p:txBody>
      </p:sp>
      <p:sp>
        <p:nvSpPr>
          <p:cNvPr id="4" name="Platshållare för text 3">
            <a:extLst>
              <a:ext uri="{FF2B5EF4-FFF2-40B4-BE49-F238E27FC236}">
                <a16:creationId xmlns:a16="http://schemas.microsoft.com/office/drawing/2014/main" id="{5367321E-FDC4-4F73-964E-743E503D3C01}"/>
              </a:ext>
            </a:extLst>
          </p:cNvPr>
          <p:cNvSpPr>
            <a:spLocks noGrp="1"/>
          </p:cNvSpPr>
          <p:nvPr>
            <p:ph type="body" sz="quarter" idx="12"/>
          </p:nvPr>
        </p:nvSpPr>
        <p:spPr>
          <a:xfrm>
            <a:off x="5916707" y="766482"/>
            <a:ext cx="5450302" cy="4830531"/>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24992" y="766482"/>
            <a:ext cx="3972243" cy="4830531"/>
          </a:xfrm>
          <a:prstGeom prst="rect">
            <a:avLst/>
          </a:prstGeom>
        </p:spPr>
        <p:txBody>
          <a:bodyPr lIns="0" tIns="0" rIns="0" bIns="0" anchor="t">
            <a:normAutofit/>
          </a:bodyPr>
          <a:lstStyle>
            <a:lvl1pPr algn="l">
              <a:lnSpc>
                <a:spcPct val="100000"/>
              </a:lnSpc>
              <a:defRPr sz="3000" b="1">
                <a:solidFill>
                  <a:schemeClr val="accent2"/>
                </a:solidFill>
              </a:defRPr>
            </a:lvl1pPr>
          </a:lstStyle>
          <a:p>
            <a:r>
              <a:rPr lang="sv-SE" dirty="0"/>
              <a:t>En rubrik kommer att stå här och vara upp </a:t>
            </a:r>
            <a:br>
              <a:rPr lang="sv-SE" dirty="0"/>
            </a:br>
            <a:r>
              <a:rPr lang="sv-SE" dirty="0"/>
              <a:t>till fyra rader</a:t>
            </a:r>
          </a:p>
        </p:txBody>
      </p:sp>
    </p:spTree>
    <p:extLst>
      <p:ext uri="{BB962C8B-B14F-4D97-AF65-F5344CB8AC3E}">
        <p14:creationId xmlns:p14="http://schemas.microsoft.com/office/powerpoint/2010/main" val="20283423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9_Startsida med bild, stående ROSA">
    <p:bg>
      <p:bgPr>
        <a:solidFill>
          <a:schemeClr val="accent3"/>
        </a:solidFill>
        <a:effectLst/>
      </p:bgPr>
    </p:bg>
    <p:spTree>
      <p:nvGrpSpPr>
        <p:cNvPr id="1" name=""/>
        <p:cNvGrpSpPr/>
        <p:nvPr/>
      </p:nvGrpSpPr>
      <p:grpSpPr>
        <a:xfrm>
          <a:off x="0" y="0"/>
          <a:ext cx="0" cy="0"/>
          <a:chOff x="0" y="0"/>
          <a:chExt cx="0" cy="0"/>
        </a:xfrm>
      </p:grpSpPr>
      <p:pic>
        <p:nvPicPr>
          <p:cNvPr id="14" name="Bild 13">
            <a:extLst>
              <a:ext uri="{FF2B5EF4-FFF2-40B4-BE49-F238E27FC236}">
                <a16:creationId xmlns:a16="http://schemas.microsoft.com/office/drawing/2014/main" id="{67BD8910-EE94-4EEF-B4CF-383BF53D769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0889" y="1"/>
            <a:ext cx="7151111" cy="6858000"/>
          </a:xfrm>
          <a:prstGeom prst="rect">
            <a:avLst/>
          </a:prstGeom>
        </p:spPr>
      </p:pic>
      <p:pic>
        <p:nvPicPr>
          <p:cNvPr id="8" name="Bildobjekt 7">
            <a:extLst>
              <a:ext uri="{FF2B5EF4-FFF2-40B4-BE49-F238E27FC236}">
                <a16:creationId xmlns:a16="http://schemas.microsoft.com/office/drawing/2014/main" id="{BF591ECC-EDFF-44AF-A9D1-6BD9B8AADED7}"/>
              </a:ext>
            </a:extLst>
          </p:cNvPr>
          <p:cNvPicPr>
            <a:picLocks noChangeAspect="1"/>
          </p:cNvPicPr>
          <p:nvPr userDrawn="1"/>
        </p:nvPicPr>
        <p:blipFill>
          <a:blip r:embed="rId4"/>
          <a:stretch>
            <a:fillRect/>
          </a:stretch>
        </p:blipFill>
        <p:spPr>
          <a:xfrm>
            <a:off x="0" y="5825613"/>
            <a:ext cx="12192000" cy="1032387"/>
          </a:xfrm>
          <a:prstGeom prst="rect">
            <a:avLst/>
          </a:prstGeom>
        </p:spPr>
      </p:pic>
      <p:sp>
        <p:nvSpPr>
          <p:cNvPr id="4" name="Platshållare för text 3">
            <a:extLst>
              <a:ext uri="{FF2B5EF4-FFF2-40B4-BE49-F238E27FC236}">
                <a16:creationId xmlns:a16="http://schemas.microsoft.com/office/drawing/2014/main" id="{5367321E-FDC4-4F73-964E-743E503D3C01}"/>
              </a:ext>
            </a:extLst>
          </p:cNvPr>
          <p:cNvSpPr>
            <a:spLocks noGrp="1"/>
          </p:cNvSpPr>
          <p:nvPr>
            <p:ph type="body" sz="quarter" idx="12"/>
          </p:nvPr>
        </p:nvSpPr>
        <p:spPr>
          <a:xfrm>
            <a:off x="5916707" y="766482"/>
            <a:ext cx="5450302" cy="4830531"/>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2" name="Platshållare för text 2">
            <a:extLst>
              <a:ext uri="{FF2B5EF4-FFF2-40B4-BE49-F238E27FC236}">
                <a16:creationId xmlns:a16="http://schemas.microsoft.com/office/drawing/2014/main" id="{E04097B0-3FD8-49CC-8AFD-C943FDFBBCCD}"/>
              </a:ext>
            </a:extLst>
          </p:cNvPr>
          <p:cNvSpPr>
            <a:spLocks noGrp="1"/>
          </p:cNvSpPr>
          <p:nvPr>
            <p:ph idx="1"/>
          </p:nvPr>
        </p:nvSpPr>
        <p:spPr>
          <a:xfrm>
            <a:off x="471749" y="766482"/>
            <a:ext cx="4152803" cy="1545794"/>
          </a:xfrm>
          <a:prstGeom prst="roundRect">
            <a:avLst/>
          </a:prstGeom>
          <a:solidFill>
            <a:schemeClr val="accent1"/>
          </a:solidFill>
        </p:spPr>
        <p:txBody>
          <a:bodyPr vert="horz" lIns="72000" tIns="72000" rIns="72000" bIns="72000" rtlCol="0" anchor="ctr" anchorCtr="0">
            <a:noAutofit/>
          </a:bodyPr>
          <a:lstStyle>
            <a:lvl1pPr marL="0" indent="0" algn="ctr">
              <a:buNone/>
              <a:defRPr b="1">
                <a:solidFill>
                  <a:schemeClr val="bg1"/>
                </a:solidFill>
                <a:latin typeface="Arial" panose="020B0604020202020204" pitchFamily="34" charset="0"/>
                <a:cs typeface="Arial" panose="020B0604020202020204" pitchFamily="34" charset="0"/>
              </a:defRPr>
            </a:lvl1pPr>
          </a:lstStyle>
          <a:p>
            <a:pPr lvl="0"/>
            <a:r>
              <a:rPr lang="sv-SE" dirty="0"/>
              <a:t>Klicka här för att ändra format på bakgrundstexten</a:t>
            </a:r>
          </a:p>
        </p:txBody>
      </p:sp>
      <p:sp>
        <p:nvSpPr>
          <p:cNvPr id="13" name="Platshållare för sidfot 4">
            <a:extLst>
              <a:ext uri="{FF2B5EF4-FFF2-40B4-BE49-F238E27FC236}">
                <a16:creationId xmlns:a16="http://schemas.microsoft.com/office/drawing/2014/main" id="{0C001046-03AF-4559-A91D-E02ABBACD196}"/>
              </a:ext>
            </a:extLst>
          </p:cNvPr>
          <p:cNvSpPr>
            <a:spLocks noGrp="1"/>
          </p:cNvSpPr>
          <p:nvPr>
            <p:ph type="ftr" sz="quarter" idx="11"/>
          </p:nvPr>
        </p:nvSpPr>
        <p:spPr>
          <a:xfrm>
            <a:off x="9151330" y="6221338"/>
            <a:ext cx="2763948" cy="455781"/>
          </a:xfrm>
          <a:prstGeom prst="rect">
            <a:avLst/>
          </a:prstGeom>
        </p:spPr>
        <p:txBody>
          <a:bodyPr/>
          <a:lstStyle>
            <a:lvl1pPr algn="r">
              <a:defRPr/>
            </a:lvl1pPr>
          </a:lstStyle>
          <a:p>
            <a:endParaRPr lang="sv-SE" dirty="0"/>
          </a:p>
        </p:txBody>
      </p:sp>
      <p:sp>
        <p:nvSpPr>
          <p:cNvPr id="15" name="Platshållare för bildnummer 5">
            <a:extLst>
              <a:ext uri="{FF2B5EF4-FFF2-40B4-BE49-F238E27FC236}">
                <a16:creationId xmlns:a16="http://schemas.microsoft.com/office/drawing/2014/main" id="{1336639B-18FE-4551-9151-F1A15099E5CA}"/>
              </a:ext>
            </a:extLst>
          </p:cNvPr>
          <p:cNvSpPr>
            <a:spLocks noGrp="1"/>
          </p:cNvSpPr>
          <p:nvPr>
            <p:ph type="sldNum" sz="quarter" idx="13"/>
          </p:nvPr>
        </p:nvSpPr>
        <p:spPr>
          <a:xfrm>
            <a:off x="276722" y="6311995"/>
            <a:ext cx="390055" cy="365125"/>
          </a:xfrm>
          <a:prstGeom prst="rect">
            <a:avLst/>
          </a:prstGeom>
        </p:spPr>
        <p:txBody>
          <a:bodyPr/>
          <a:lstStyle/>
          <a:p>
            <a:fld id="{7FF155A8-5C6D-4241-95DF-81E4F2B16EE5}" type="slidenum">
              <a:rPr lang="sv-SE" smtClean="0"/>
              <a:t>‹#›</a:t>
            </a:fld>
            <a:endParaRPr lang="sv-SE" dirty="0"/>
          </a:p>
        </p:txBody>
      </p:sp>
      <p:grpSp>
        <p:nvGrpSpPr>
          <p:cNvPr id="16" name="Grupp 15">
            <a:extLst>
              <a:ext uri="{FF2B5EF4-FFF2-40B4-BE49-F238E27FC236}">
                <a16:creationId xmlns:a16="http://schemas.microsoft.com/office/drawing/2014/main" id="{B453C22D-B6FB-42CA-BC19-7BA4BD84556A}"/>
              </a:ext>
            </a:extLst>
          </p:cNvPr>
          <p:cNvGrpSpPr/>
          <p:nvPr userDrawn="1"/>
        </p:nvGrpSpPr>
        <p:grpSpPr>
          <a:xfrm>
            <a:off x="3558120" y="6133175"/>
            <a:ext cx="5075760" cy="594971"/>
            <a:chOff x="2955850" y="6106949"/>
            <a:chExt cx="5075760" cy="594971"/>
          </a:xfrm>
        </p:grpSpPr>
        <p:pic>
          <p:nvPicPr>
            <p:cNvPr id="17" name="Bildobjekt 16">
              <a:extLst>
                <a:ext uri="{FF2B5EF4-FFF2-40B4-BE49-F238E27FC236}">
                  <a16:creationId xmlns:a16="http://schemas.microsoft.com/office/drawing/2014/main" id="{79E7B8F7-18F8-4DB8-AB67-76FCD8C8F7D4}"/>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2955850" y="6106949"/>
              <a:ext cx="2622700" cy="594971"/>
            </a:xfrm>
            <a:prstGeom prst="rect">
              <a:avLst/>
            </a:prstGeom>
          </p:spPr>
        </p:pic>
        <p:pic>
          <p:nvPicPr>
            <p:cNvPr id="18" name="Bildobjekt 17">
              <a:extLst>
                <a:ext uri="{FF2B5EF4-FFF2-40B4-BE49-F238E27FC236}">
                  <a16:creationId xmlns:a16="http://schemas.microsoft.com/office/drawing/2014/main" id="{3BA98F85-1269-40A9-8EBD-ACA217568C08}"/>
                </a:ext>
              </a:extLst>
            </p:cNvPr>
            <p:cNvPicPr>
              <a:picLocks noChangeAspect="1"/>
            </p:cNvPicPr>
            <p:nvPr userDrawn="1"/>
          </p:nvPicPr>
          <p:blipFill>
            <a:blip r:embed="rId6">
              <a:extLst>
                <a:ext uri="{28A0092B-C50C-407E-A947-70E740481C1C}">
                  <a14:useLocalDpi xmlns:a14="http://schemas.microsoft.com/office/drawing/2010/main" val="0"/>
                </a:ext>
              </a:extLst>
            </a:blip>
            <a:srcRect/>
            <a:stretch/>
          </p:blipFill>
          <p:spPr>
            <a:xfrm>
              <a:off x="6096000" y="6106949"/>
              <a:ext cx="1935610" cy="594971"/>
            </a:xfrm>
            <a:prstGeom prst="rect">
              <a:avLst/>
            </a:prstGeom>
          </p:spPr>
        </p:pic>
      </p:grpSp>
    </p:spTree>
    <p:extLst>
      <p:ext uri="{BB962C8B-B14F-4D97-AF65-F5344CB8AC3E}">
        <p14:creationId xmlns:p14="http://schemas.microsoft.com/office/powerpoint/2010/main" val="19907425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6_Startsida med bild, stående ROSA">
    <p:bg>
      <p:bgPr>
        <a:solidFill>
          <a:schemeClr val="accent3"/>
        </a:solidFill>
        <a:effectLst/>
      </p:bgPr>
    </p:bg>
    <p:spTree>
      <p:nvGrpSpPr>
        <p:cNvPr id="1" name=""/>
        <p:cNvGrpSpPr/>
        <p:nvPr/>
      </p:nvGrpSpPr>
      <p:grpSpPr>
        <a:xfrm>
          <a:off x="0" y="0"/>
          <a:ext cx="0" cy="0"/>
          <a:chOff x="0" y="0"/>
          <a:chExt cx="0" cy="0"/>
        </a:xfrm>
      </p:grpSpPr>
      <p:pic>
        <p:nvPicPr>
          <p:cNvPr id="14" name="Bild 13">
            <a:extLst>
              <a:ext uri="{FF2B5EF4-FFF2-40B4-BE49-F238E27FC236}">
                <a16:creationId xmlns:a16="http://schemas.microsoft.com/office/drawing/2014/main" id="{67BD8910-EE94-4EEF-B4CF-383BF53D769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r="12963"/>
          <a:stretch/>
        </p:blipFill>
        <p:spPr>
          <a:xfrm flipH="1">
            <a:off x="-1" y="0"/>
            <a:ext cx="6224120" cy="6858000"/>
          </a:xfrm>
          <a:prstGeom prst="rect">
            <a:avLst/>
          </a:prstGeom>
        </p:spPr>
      </p:pic>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6656070" y="778581"/>
            <a:ext cx="3972243" cy="4830531"/>
          </a:xfrm>
          <a:prstGeom prst="rect">
            <a:avLst/>
          </a:prstGeom>
        </p:spPr>
        <p:txBody>
          <a:bodyPr lIns="0" tIns="0" rIns="0" bIns="0" anchor="ctr" anchorCtr="0">
            <a:normAutofit/>
          </a:bodyPr>
          <a:lstStyle>
            <a:lvl1pPr algn="l">
              <a:lnSpc>
                <a:spcPts val="4000"/>
              </a:lnSpc>
              <a:defRPr sz="3600">
                <a:solidFill>
                  <a:schemeClr val="accent2"/>
                </a:solidFill>
              </a:defRPr>
            </a:lvl1pPr>
          </a:lstStyle>
          <a:p>
            <a:r>
              <a:rPr lang="sv-SE" dirty="0"/>
              <a:t>En rubrik kommer att stå här och vara upp till fyra rader</a:t>
            </a:r>
          </a:p>
        </p:txBody>
      </p:sp>
      <p:sp>
        <p:nvSpPr>
          <p:cNvPr id="4" name="Platshållare för text 3">
            <a:extLst>
              <a:ext uri="{FF2B5EF4-FFF2-40B4-BE49-F238E27FC236}">
                <a16:creationId xmlns:a16="http://schemas.microsoft.com/office/drawing/2014/main" id="{5367321E-FDC4-4F73-964E-743E503D3C01}"/>
              </a:ext>
            </a:extLst>
          </p:cNvPr>
          <p:cNvSpPr>
            <a:spLocks noGrp="1"/>
          </p:cNvSpPr>
          <p:nvPr>
            <p:ph type="body" sz="quarter" idx="12"/>
          </p:nvPr>
        </p:nvSpPr>
        <p:spPr>
          <a:xfrm>
            <a:off x="1036097" y="778582"/>
            <a:ext cx="4587463" cy="4830531"/>
          </a:xfrm>
        </p:spPr>
        <p:txBody>
          <a:bodyPr anchor="ctr" anchorCtr="0"/>
          <a:lstStyle>
            <a:lvl1pPr marL="230400" indent="-230400">
              <a:buFont typeface="Arial" panose="020B0604020202020204" pitchFamily="34" charset="0"/>
              <a:buChar char="•"/>
              <a:defRPr sz="1800" b="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8" name="Bildobjekt 7">
            <a:extLst>
              <a:ext uri="{FF2B5EF4-FFF2-40B4-BE49-F238E27FC236}">
                <a16:creationId xmlns:a16="http://schemas.microsoft.com/office/drawing/2014/main" id="{BF591ECC-EDFF-44AF-A9D1-6BD9B8AADED7}"/>
              </a:ext>
            </a:extLst>
          </p:cNvPr>
          <p:cNvPicPr>
            <a:picLocks noChangeAspect="1"/>
          </p:cNvPicPr>
          <p:nvPr userDrawn="1"/>
        </p:nvPicPr>
        <p:blipFill>
          <a:blip r:embed="rId4"/>
          <a:stretch>
            <a:fillRect/>
          </a:stretch>
        </p:blipFill>
        <p:spPr>
          <a:xfrm>
            <a:off x="0" y="5825613"/>
            <a:ext cx="12192000" cy="1032387"/>
          </a:xfrm>
          <a:prstGeom prst="rect">
            <a:avLst/>
          </a:prstGeom>
        </p:spPr>
      </p:pic>
      <p:sp>
        <p:nvSpPr>
          <p:cNvPr id="18" name="Platshållare för sidfot 4">
            <a:extLst>
              <a:ext uri="{FF2B5EF4-FFF2-40B4-BE49-F238E27FC236}">
                <a16:creationId xmlns:a16="http://schemas.microsoft.com/office/drawing/2014/main" id="{E252B0CA-1FEE-4E9A-93EB-C7A376218B99}"/>
              </a:ext>
            </a:extLst>
          </p:cNvPr>
          <p:cNvSpPr>
            <a:spLocks noGrp="1"/>
          </p:cNvSpPr>
          <p:nvPr>
            <p:ph type="ftr" sz="quarter" idx="11"/>
          </p:nvPr>
        </p:nvSpPr>
        <p:spPr>
          <a:xfrm>
            <a:off x="9151330" y="6221338"/>
            <a:ext cx="2763948" cy="455781"/>
          </a:xfrm>
          <a:prstGeom prst="rect">
            <a:avLst/>
          </a:prstGeom>
        </p:spPr>
        <p:txBody>
          <a:bodyPr/>
          <a:lstStyle>
            <a:lvl1pPr algn="r">
              <a:defRPr/>
            </a:lvl1pPr>
          </a:lstStyle>
          <a:p>
            <a:endParaRPr lang="sv-SE" dirty="0"/>
          </a:p>
        </p:txBody>
      </p:sp>
      <p:sp>
        <p:nvSpPr>
          <p:cNvPr id="19" name="Platshållare för bildnummer 5">
            <a:extLst>
              <a:ext uri="{FF2B5EF4-FFF2-40B4-BE49-F238E27FC236}">
                <a16:creationId xmlns:a16="http://schemas.microsoft.com/office/drawing/2014/main" id="{1B093F0D-87C5-475C-A641-4E1FA2A5631E}"/>
              </a:ext>
            </a:extLst>
          </p:cNvPr>
          <p:cNvSpPr>
            <a:spLocks noGrp="1"/>
          </p:cNvSpPr>
          <p:nvPr>
            <p:ph type="sldNum" sz="quarter" idx="13"/>
          </p:nvPr>
        </p:nvSpPr>
        <p:spPr>
          <a:xfrm>
            <a:off x="276722" y="6311995"/>
            <a:ext cx="390055" cy="365125"/>
          </a:xfrm>
          <a:prstGeom prst="rect">
            <a:avLst/>
          </a:prstGeom>
        </p:spPr>
        <p:txBody>
          <a:bodyPr/>
          <a:lstStyle/>
          <a:p>
            <a:fld id="{7FF155A8-5C6D-4241-95DF-81E4F2B16EE5}" type="slidenum">
              <a:rPr lang="sv-SE" smtClean="0"/>
              <a:t>‹#›</a:t>
            </a:fld>
            <a:endParaRPr lang="sv-SE" dirty="0"/>
          </a:p>
        </p:txBody>
      </p:sp>
      <p:grpSp>
        <p:nvGrpSpPr>
          <p:cNvPr id="20" name="Grupp 19">
            <a:extLst>
              <a:ext uri="{FF2B5EF4-FFF2-40B4-BE49-F238E27FC236}">
                <a16:creationId xmlns:a16="http://schemas.microsoft.com/office/drawing/2014/main" id="{37245E03-C03F-4F5C-B326-D5A21865E64F}"/>
              </a:ext>
            </a:extLst>
          </p:cNvPr>
          <p:cNvGrpSpPr/>
          <p:nvPr userDrawn="1"/>
        </p:nvGrpSpPr>
        <p:grpSpPr>
          <a:xfrm>
            <a:off x="3558120" y="6133175"/>
            <a:ext cx="5075760" cy="594971"/>
            <a:chOff x="2955850" y="6106949"/>
            <a:chExt cx="5075760" cy="594971"/>
          </a:xfrm>
        </p:grpSpPr>
        <p:pic>
          <p:nvPicPr>
            <p:cNvPr id="21" name="Bildobjekt 20">
              <a:extLst>
                <a:ext uri="{FF2B5EF4-FFF2-40B4-BE49-F238E27FC236}">
                  <a16:creationId xmlns:a16="http://schemas.microsoft.com/office/drawing/2014/main" id="{3C993324-2D5C-46D7-80E8-9C7752763664}"/>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2955850" y="6106949"/>
              <a:ext cx="2622700" cy="594971"/>
            </a:xfrm>
            <a:prstGeom prst="rect">
              <a:avLst/>
            </a:prstGeom>
          </p:spPr>
        </p:pic>
        <p:pic>
          <p:nvPicPr>
            <p:cNvPr id="22" name="Bildobjekt 21">
              <a:extLst>
                <a:ext uri="{FF2B5EF4-FFF2-40B4-BE49-F238E27FC236}">
                  <a16:creationId xmlns:a16="http://schemas.microsoft.com/office/drawing/2014/main" id="{E95067A6-8A2F-41CA-AC40-7D898D79F44A}"/>
                </a:ext>
              </a:extLst>
            </p:cNvPr>
            <p:cNvPicPr>
              <a:picLocks noChangeAspect="1"/>
            </p:cNvPicPr>
            <p:nvPr userDrawn="1"/>
          </p:nvPicPr>
          <p:blipFill>
            <a:blip r:embed="rId6">
              <a:extLst>
                <a:ext uri="{28A0092B-C50C-407E-A947-70E740481C1C}">
                  <a14:useLocalDpi xmlns:a14="http://schemas.microsoft.com/office/drawing/2010/main" val="0"/>
                </a:ext>
              </a:extLst>
            </a:blip>
            <a:srcRect/>
            <a:stretch/>
          </p:blipFill>
          <p:spPr>
            <a:xfrm>
              <a:off x="6096000" y="6106949"/>
              <a:ext cx="1935610" cy="594971"/>
            </a:xfrm>
            <a:prstGeom prst="rect">
              <a:avLst/>
            </a:prstGeom>
          </p:spPr>
        </p:pic>
      </p:grpSp>
    </p:spTree>
    <p:extLst>
      <p:ext uri="{BB962C8B-B14F-4D97-AF65-F5344CB8AC3E}">
        <p14:creationId xmlns:p14="http://schemas.microsoft.com/office/powerpoint/2010/main" val="29786864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7_Startsida med bild, stående ROSA">
    <p:bg>
      <p:bgPr>
        <a:solidFill>
          <a:schemeClr val="accent3"/>
        </a:solidFill>
        <a:effectLst/>
      </p:bgPr>
    </p:bg>
    <p:spTree>
      <p:nvGrpSpPr>
        <p:cNvPr id="1" name=""/>
        <p:cNvGrpSpPr/>
        <p:nvPr/>
      </p:nvGrpSpPr>
      <p:grpSpPr>
        <a:xfrm>
          <a:off x="0" y="0"/>
          <a:ext cx="0" cy="0"/>
          <a:chOff x="0" y="0"/>
          <a:chExt cx="0" cy="0"/>
        </a:xfrm>
      </p:grpSpPr>
      <p:pic>
        <p:nvPicPr>
          <p:cNvPr id="14" name="Bild 13">
            <a:extLst>
              <a:ext uri="{FF2B5EF4-FFF2-40B4-BE49-F238E27FC236}">
                <a16:creationId xmlns:a16="http://schemas.microsoft.com/office/drawing/2014/main" id="{67BD8910-EE94-4EEF-B4CF-383BF53D769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0889" y="1"/>
            <a:ext cx="7151111" cy="6858000"/>
          </a:xfrm>
          <a:prstGeom prst="rect">
            <a:avLst/>
          </a:prstGeom>
        </p:spPr>
      </p:pic>
      <p:pic>
        <p:nvPicPr>
          <p:cNvPr id="8" name="Bildobjekt 7">
            <a:extLst>
              <a:ext uri="{FF2B5EF4-FFF2-40B4-BE49-F238E27FC236}">
                <a16:creationId xmlns:a16="http://schemas.microsoft.com/office/drawing/2014/main" id="{BF591ECC-EDFF-44AF-A9D1-6BD9B8AADED7}"/>
              </a:ext>
            </a:extLst>
          </p:cNvPr>
          <p:cNvPicPr>
            <a:picLocks noChangeAspect="1"/>
          </p:cNvPicPr>
          <p:nvPr userDrawn="1"/>
        </p:nvPicPr>
        <p:blipFill>
          <a:blip r:embed="rId4"/>
          <a:stretch>
            <a:fillRect/>
          </a:stretch>
        </p:blipFill>
        <p:spPr>
          <a:xfrm>
            <a:off x="0" y="5825613"/>
            <a:ext cx="12192000" cy="1032387"/>
          </a:xfrm>
          <a:prstGeom prst="rect">
            <a:avLst/>
          </a:prstGeom>
        </p:spPr>
      </p:pic>
      <p:sp>
        <p:nvSpPr>
          <p:cNvPr id="4" name="Platshållare för text 3">
            <a:extLst>
              <a:ext uri="{FF2B5EF4-FFF2-40B4-BE49-F238E27FC236}">
                <a16:creationId xmlns:a16="http://schemas.microsoft.com/office/drawing/2014/main" id="{5367321E-FDC4-4F73-964E-743E503D3C01}"/>
              </a:ext>
            </a:extLst>
          </p:cNvPr>
          <p:cNvSpPr>
            <a:spLocks noGrp="1"/>
          </p:cNvSpPr>
          <p:nvPr>
            <p:ph type="body" sz="quarter" idx="12"/>
          </p:nvPr>
        </p:nvSpPr>
        <p:spPr>
          <a:xfrm>
            <a:off x="5916707" y="766482"/>
            <a:ext cx="5450302" cy="4830531"/>
          </a:xfrm>
        </p:spPr>
        <p:txBody>
          <a:bodyPr anchor="t" anchorCtr="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24992" y="1349412"/>
            <a:ext cx="3972243" cy="4247601"/>
          </a:xfrm>
          <a:prstGeom prst="rect">
            <a:avLst/>
          </a:prstGeom>
        </p:spPr>
        <p:txBody>
          <a:bodyPr lIns="0" tIns="0" rIns="0" bIns="0" anchor="t" anchorCtr="0">
            <a:normAutofit/>
          </a:bodyPr>
          <a:lstStyle>
            <a:lvl1pPr algn="l">
              <a:lnSpc>
                <a:spcPct val="100000"/>
              </a:lnSpc>
              <a:defRPr sz="2500" b="1">
                <a:solidFill>
                  <a:schemeClr val="accent2"/>
                </a:solidFill>
              </a:defRPr>
            </a:lvl1pPr>
          </a:lstStyle>
          <a:p>
            <a:r>
              <a:rPr lang="sv-SE" dirty="0"/>
              <a:t>En rubrik kommer att stå här och vara upp </a:t>
            </a:r>
            <a:br>
              <a:rPr lang="sv-SE" dirty="0"/>
            </a:br>
            <a:r>
              <a:rPr lang="sv-SE" dirty="0"/>
              <a:t>till fyra rader</a:t>
            </a:r>
          </a:p>
        </p:txBody>
      </p:sp>
      <p:sp>
        <p:nvSpPr>
          <p:cNvPr id="3" name="textruta 2">
            <a:extLst>
              <a:ext uri="{FF2B5EF4-FFF2-40B4-BE49-F238E27FC236}">
                <a16:creationId xmlns:a16="http://schemas.microsoft.com/office/drawing/2014/main" id="{890A8827-DE2A-44BF-BCD5-B4EE333F872E}"/>
              </a:ext>
            </a:extLst>
          </p:cNvPr>
          <p:cNvSpPr txBox="1"/>
          <p:nvPr userDrawn="1"/>
        </p:nvSpPr>
        <p:spPr>
          <a:xfrm>
            <a:off x="824991" y="766482"/>
            <a:ext cx="4001532" cy="582930"/>
          </a:xfrm>
          <a:prstGeom prst="rect">
            <a:avLst/>
          </a:prstGeom>
          <a:noFill/>
        </p:spPr>
        <p:txBody>
          <a:bodyPr wrap="square" lIns="0" tIns="0" rIns="0" bIns="0" rtlCol="0">
            <a:noAutofit/>
          </a:bodyPr>
          <a:lstStyle/>
          <a:p>
            <a:pPr algn="l"/>
            <a:r>
              <a:rPr lang="sv-SE" b="1" dirty="0">
                <a:solidFill>
                  <a:schemeClr val="accent1"/>
                </a:solidFill>
              </a:rPr>
              <a:t>Exempel på situation</a:t>
            </a:r>
          </a:p>
        </p:txBody>
      </p:sp>
      <p:sp>
        <p:nvSpPr>
          <p:cNvPr id="12" name="Platshållare för sidfot 4">
            <a:extLst>
              <a:ext uri="{FF2B5EF4-FFF2-40B4-BE49-F238E27FC236}">
                <a16:creationId xmlns:a16="http://schemas.microsoft.com/office/drawing/2014/main" id="{97D9F830-9C46-4E32-8551-0CD1343D453C}"/>
              </a:ext>
            </a:extLst>
          </p:cNvPr>
          <p:cNvSpPr>
            <a:spLocks noGrp="1"/>
          </p:cNvSpPr>
          <p:nvPr>
            <p:ph type="ftr" sz="quarter" idx="11"/>
          </p:nvPr>
        </p:nvSpPr>
        <p:spPr>
          <a:xfrm>
            <a:off x="9151330" y="6221338"/>
            <a:ext cx="2763948" cy="455781"/>
          </a:xfrm>
          <a:prstGeom prst="rect">
            <a:avLst/>
          </a:prstGeom>
        </p:spPr>
        <p:txBody>
          <a:bodyPr/>
          <a:lstStyle>
            <a:lvl1pPr algn="r">
              <a:defRPr/>
            </a:lvl1pPr>
          </a:lstStyle>
          <a:p>
            <a:endParaRPr lang="sv-SE" dirty="0"/>
          </a:p>
        </p:txBody>
      </p:sp>
      <p:sp>
        <p:nvSpPr>
          <p:cNvPr id="13" name="Platshållare för bildnummer 5">
            <a:extLst>
              <a:ext uri="{FF2B5EF4-FFF2-40B4-BE49-F238E27FC236}">
                <a16:creationId xmlns:a16="http://schemas.microsoft.com/office/drawing/2014/main" id="{3F56C81B-8A97-49F6-8C8B-BD0B0157D647}"/>
              </a:ext>
            </a:extLst>
          </p:cNvPr>
          <p:cNvSpPr>
            <a:spLocks noGrp="1"/>
          </p:cNvSpPr>
          <p:nvPr>
            <p:ph type="sldNum" sz="quarter" idx="13"/>
          </p:nvPr>
        </p:nvSpPr>
        <p:spPr>
          <a:xfrm>
            <a:off x="276722" y="6311995"/>
            <a:ext cx="390055" cy="365125"/>
          </a:xfrm>
          <a:prstGeom prst="rect">
            <a:avLst/>
          </a:prstGeom>
        </p:spPr>
        <p:txBody>
          <a:bodyPr/>
          <a:lstStyle/>
          <a:p>
            <a:fld id="{7FF155A8-5C6D-4241-95DF-81E4F2B16EE5}" type="slidenum">
              <a:rPr lang="sv-SE" smtClean="0"/>
              <a:t>‹#›</a:t>
            </a:fld>
            <a:endParaRPr lang="sv-SE" dirty="0"/>
          </a:p>
        </p:txBody>
      </p:sp>
      <p:grpSp>
        <p:nvGrpSpPr>
          <p:cNvPr id="15" name="Grupp 14">
            <a:extLst>
              <a:ext uri="{FF2B5EF4-FFF2-40B4-BE49-F238E27FC236}">
                <a16:creationId xmlns:a16="http://schemas.microsoft.com/office/drawing/2014/main" id="{8CCB2225-362C-49BD-BA41-B3DE9B9B7BCE}"/>
              </a:ext>
            </a:extLst>
          </p:cNvPr>
          <p:cNvGrpSpPr/>
          <p:nvPr userDrawn="1"/>
        </p:nvGrpSpPr>
        <p:grpSpPr>
          <a:xfrm>
            <a:off x="3558120" y="6133175"/>
            <a:ext cx="5075760" cy="594971"/>
            <a:chOff x="2955850" y="6106949"/>
            <a:chExt cx="5075760" cy="594971"/>
          </a:xfrm>
        </p:grpSpPr>
        <p:pic>
          <p:nvPicPr>
            <p:cNvPr id="16" name="Bildobjekt 15">
              <a:extLst>
                <a:ext uri="{FF2B5EF4-FFF2-40B4-BE49-F238E27FC236}">
                  <a16:creationId xmlns:a16="http://schemas.microsoft.com/office/drawing/2014/main" id="{614F12E7-65A1-4F00-9395-4DEA91D2D22D}"/>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2955850" y="6106949"/>
              <a:ext cx="2622700" cy="594971"/>
            </a:xfrm>
            <a:prstGeom prst="rect">
              <a:avLst/>
            </a:prstGeom>
          </p:spPr>
        </p:pic>
        <p:pic>
          <p:nvPicPr>
            <p:cNvPr id="17" name="Bildobjekt 16">
              <a:extLst>
                <a:ext uri="{FF2B5EF4-FFF2-40B4-BE49-F238E27FC236}">
                  <a16:creationId xmlns:a16="http://schemas.microsoft.com/office/drawing/2014/main" id="{C6E49BA3-E277-43DC-93B2-9431175C88A5}"/>
                </a:ext>
              </a:extLst>
            </p:cNvPr>
            <p:cNvPicPr>
              <a:picLocks noChangeAspect="1"/>
            </p:cNvPicPr>
            <p:nvPr userDrawn="1"/>
          </p:nvPicPr>
          <p:blipFill>
            <a:blip r:embed="rId6">
              <a:extLst>
                <a:ext uri="{28A0092B-C50C-407E-A947-70E740481C1C}">
                  <a14:useLocalDpi xmlns:a14="http://schemas.microsoft.com/office/drawing/2010/main" val="0"/>
                </a:ext>
              </a:extLst>
            </a:blip>
            <a:srcRect/>
            <a:stretch/>
          </p:blipFill>
          <p:spPr>
            <a:xfrm>
              <a:off x="6096000" y="6106949"/>
              <a:ext cx="1935610" cy="594971"/>
            </a:xfrm>
            <a:prstGeom prst="rect">
              <a:avLst/>
            </a:prstGeom>
          </p:spPr>
        </p:pic>
      </p:grpSp>
    </p:spTree>
    <p:extLst>
      <p:ext uri="{BB962C8B-B14F-4D97-AF65-F5344CB8AC3E}">
        <p14:creationId xmlns:p14="http://schemas.microsoft.com/office/powerpoint/2010/main" val="580037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8_Startsida med bild, stående ROSA">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BF591ECC-EDFF-44AF-A9D1-6BD9B8AADED7}"/>
              </a:ext>
            </a:extLst>
          </p:cNvPr>
          <p:cNvPicPr>
            <a:picLocks noChangeAspect="1"/>
          </p:cNvPicPr>
          <p:nvPr userDrawn="1"/>
        </p:nvPicPr>
        <p:blipFill>
          <a:blip r:embed="rId2"/>
          <a:stretch>
            <a:fillRect/>
          </a:stretch>
        </p:blipFill>
        <p:spPr>
          <a:xfrm>
            <a:off x="0" y="5825613"/>
            <a:ext cx="12192000" cy="1032387"/>
          </a:xfrm>
          <a:prstGeom prst="rect">
            <a:avLst/>
          </a:prstGeom>
        </p:spPr>
      </p:pic>
      <p:sp>
        <p:nvSpPr>
          <p:cNvPr id="4" name="Platshållare för text 3">
            <a:extLst>
              <a:ext uri="{FF2B5EF4-FFF2-40B4-BE49-F238E27FC236}">
                <a16:creationId xmlns:a16="http://schemas.microsoft.com/office/drawing/2014/main" id="{5367321E-FDC4-4F73-964E-743E503D3C01}"/>
              </a:ext>
            </a:extLst>
          </p:cNvPr>
          <p:cNvSpPr>
            <a:spLocks noGrp="1"/>
          </p:cNvSpPr>
          <p:nvPr>
            <p:ph type="body" sz="quarter" idx="12"/>
          </p:nvPr>
        </p:nvSpPr>
        <p:spPr>
          <a:xfrm>
            <a:off x="824991" y="1469799"/>
            <a:ext cx="10650729" cy="4050892"/>
          </a:xfrm>
        </p:spPr>
        <p:txBody>
          <a:bodyPr/>
          <a:lstStyle>
            <a:lvl1pPr marL="0" indent="0">
              <a:buNone/>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sidfot 4">
            <a:extLst>
              <a:ext uri="{FF2B5EF4-FFF2-40B4-BE49-F238E27FC236}">
                <a16:creationId xmlns:a16="http://schemas.microsoft.com/office/drawing/2014/main" id="{06178982-3F37-4F21-8888-A4396660BDE1}"/>
              </a:ext>
            </a:extLst>
          </p:cNvPr>
          <p:cNvSpPr>
            <a:spLocks noGrp="1"/>
          </p:cNvSpPr>
          <p:nvPr>
            <p:ph type="ftr" sz="quarter" idx="11"/>
          </p:nvPr>
        </p:nvSpPr>
        <p:spPr>
          <a:xfrm>
            <a:off x="9151330" y="6221338"/>
            <a:ext cx="2763948" cy="455781"/>
          </a:xfrm>
          <a:prstGeom prst="rect">
            <a:avLst/>
          </a:prstGeom>
        </p:spPr>
        <p:txBody>
          <a:bodyPr/>
          <a:lstStyle>
            <a:lvl1pPr algn="r">
              <a:defRPr/>
            </a:lvl1pPr>
          </a:lstStyle>
          <a:p>
            <a:endParaRPr lang="sv-SE" dirty="0"/>
          </a:p>
        </p:txBody>
      </p:sp>
      <p:sp>
        <p:nvSpPr>
          <p:cNvPr id="12" name="Platshållare för bildnummer 5">
            <a:extLst>
              <a:ext uri="{FF2B5EF4-FFF2-40B4-BE49-F238E27FC236}">
                <a16:creationId xmlns:a16="http://schemas.microsoft.com/office/drawing/2014/main" id="{57FFD2C6-9B2D-45C4-9765-8C4BEDF377BE}"/>
              </a:ext>
            </a:extLst>
          </p:cNvPr>
          <p:cNvSpPr>
            <a:spLocks noGrp="1"/>
          </p:cNvSpPr>
          <p:nvPr>
            <p:ph type="sldNum" sz="quarter" idx="13"/>
          </p:nvPr>
        </p:nvSpPr>
        <p:spPr>
          <a:xfrm>
            <a:off x="276722" y="6311995"/>
            <a:ext cx="390055" cy="365125"/>
          </a:xfrm>
          <a:prstGeom prst="rect">
            <a:avLst/>
          </a:prstGeom>
        </p:spPr>
        <p:txBody>
          <a:bodyPr/>
          <a:lstStyle/>
          <a:p>
            <a:fld id="{7FF155A8-5C6D-4241-95DF-81E4F2B16EE5}" type="slidenum">
              <a:rPr lang="sv-SE" smtClean="0"/>
              <a:t>‹#›</a:t>
            </a:fld>
            <a:endParaRPr lang="sv-SE" dirty="0"/>
          </a:p>
        </p:txBody>
      </p:sp>
      <p:grpSp>
        <p:nvGrpSpPr>
          <p:cNvPr id="13" name="Grupp 12">
            <a:extLst>
              <a:ext uri="{FF2B5EF4-FFF2-40B4-BE49-F238E27FC236}">
                <a16:creationId xmlns:a16="http://schemas.microsoft.com/office/drawing/2014/main" id="{D6AADC4D-AFFF-420E-BE5D-FCB3B2594A15}"/>
              </a:ext>
            </a:extLst>
          </p:cNvPr>
          <p:cNvGrpSpPr/>
          <p:nvPr userDrawn="1"/>
        </p:nvGrpSpPr>
        <p:grpSpPr>
          <a:xfrm>
            <a:off x="3558120" y="6133175"/>
            <a:ext cx="5075760" cy="594971"/>
            <a:chOff x="2955850" y="6106949"/>
            <a:chExt cx="5075760" cy="594971"/>
          </a:xfrm>
        </p:grpSpPr>
        <p:pic>
          <p:nvPicPr>
            <p:cNvPr id="14" name="Bildobjekt 13">
              <a:extLst>
                <a:ext uri="{FF2B5EF4-FFF2-40B4-BE49-F238E27FC236}">
                  <a16:creationId xmlns:a16="http://schemas.microsoft.com/office/drawing/2014/main" id="{A7D13561-14A9-4385-B9BB-3294732BC2A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2955850" y="6106949"/>
              <a:ext cx="2622700" cy="594971"/>
            </a:xfrm>
            <a:prstGeom prst="rect">
              <a:avLst/>
            </a:prstGeom>
          </p:spPr>
        </p:pic>
        <p:pic>
          <p:nvPicPr>
            <p:cNvPr id="15" name="Bildobjekt 14">
              <a:extLst>
                <a:ext uri="{FF2B5EF4-FFF2-40B4-BE49-F238E27FC236}">
                  <a16:creationId xmlns:a16="http://schemas.microsoft.com/office/drawing/2014/main" id="{3505B6D6-C6C3-4D4E-A19E-B6E3ED2C0D66}"/>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096000" y="6106949"/>
              <a:ext cx="1935610" cy="594971"/>
            </a:xfrm>
            <a:prstGeom prst="rect">
              <a:avLst/>
            </a:prstGeom>
          </p:spPr>
        </p:pic>
      </p:grpSp>
    </p:spTree>
    <p:extLst>
      <p:ext uri="{BB962C8B-B14F-4D97-AF65-F5344CB8AC3E}">
        <p14:creationId xmlns:p14="http://schemas.microsoft.com/office/powerpoint/2010/main" val="35656083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Startsida med bild, stående ROSA">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2B9B1E09-5306-4C10-87AB-2A88B20FDCA3}"/>
              </a:ext>
            </a:extLst>
          </p:cNvPr>
          <p:cNvSpPr/>
          <p:nvPr userDrawn="1"/>
        </p:nvSpPr>
        <p:spPr>
          <a:xfrm>
            <a:off x="1"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1"/>
          </a:p>
        </p:txBody>
      </p:sp>
      <p:sp>
        <p:nvSpPr>
          <p:cNvPr id="4" name="Platshållare för bild 3">
            <a:extLst>
              <a:ext uri="{FF2B5EF4-FFF2-40B4-BE49-F238E27FC236}">
                <a16:creationId xmlns:a16="http://schemas.microsoft.com/office/drawing/2014/main" id="{A6D5D8B6-D25B-4C93-B295-E27694AD218D}"/>
              </a:ext>
            </a:extLst>
          </p:cNvPr>
          <p:cNvSpPr>
            <a:spLocks noGrp="1"/>
          </p:cNvSpPr>
          <p:nvPr>
            <p:ph type="pic" sz="quarter" idx="10"/>
          </p:nvPr>
        </p:nvSpPr>
        <p:spPr>
          <a:xfrm>
            <a:off x="-2841" y="0"/>
            <a:ext cx="5804783" cy="6872400"/>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 name="connsiteX0" fmla="*/ 0 w 5409044"/>
              <a:gd name="connsiteY0" fmla="*/ 0 h 6865200"/>
              <a:gd name="connsiteX1" fmla="*/ 4724633 w 5409044"/>
              <a:gd name="connsiteY1" fmla="*/ 0 h 6865200"/>
              <a:gd name="connsiteX2" fmla="*/ 4814281 w 5409044"/>
              <a:gd name="connsiteY2" fmla="*/ 6858000 h 6865200"/>
              <a:gd name="connsiteX3" fmla="*/ 443670 w 5409044"/>
              <a:gd name="connsiteY3" fmla="*/ 6865200 h 6865200"/>
              <a:gd name="connsiteX4" fmla="*/ 0 w 5409044"/>
              <a:gd name="connsiteY4" fmla="*/ 0 h 6865200"/>
              <a:gd name="connsiteX0" fmla="*/ 0 w 5409044"/>
              <a:gd name="connsiteY0" fmla="*/ 0 h 6872400"/>
              <a:gd name="connsiteX1" fmla="*/ 4724633 w 5409044"/>
              <a:gd name="connsiteY1" fmla="*/ 0 h 6872400"/>
              <a:gd name="connsiteX2" fmla="*/ 4814281 w 5409044"/>
              <a:gd name="connsiteY2" fmla="*/ 6858000 h 6872400"/>
              <a:gd name="connsiteX3" fmla="*/ 225050 w 5409044"/>
              <a:gd name="connsiteY3" fmla="*/ 6872400 h 6872400"/>
              <a:gd name="connsiteX4" fmla="*/ 0 w 5409044"/>
              <a:gd name="connsiteY4" fmla="*/ 0 h 6872400"/>
              <a:gd name="connsiteX0" fmla="*/ 475820 w 5183994"/>
              <a:gd name="connsiteY0" fmla="*/ 21600 h 6872400"/>
              <a:gd name="connsiteX1" fmla="*/ 4499583 w 5183994"/>
              <a:gd name="connsiteY1" fmla="*/ 0 h 6872400"/>
              <a:gd name="connsiteX2" fmla="*/ 4589231 w 5183994"/>
              <a:gd name="connsiteY2" fmla="*/ 6858000 h 6872400"/>
              <a:gd name="connsiteX3" fmla="*/ 0 w 5183994"/>
              <a:gd name="connsiteY3" fmla="*/ 6872400 h 6872400"/>
              <a:gd name="connsiteX4" fmla="*/ 475820 w 5183994"/>
              <a:gd name="connsiteY4" fmla="*/ 21600 h 6872400"/>
              <a:gd name="connsiteX0" fmla="*/ 0 w 5183994"/>
              <a:gd name="connsiteY0" fmla="*/ 0 h 6872400"/>
              <a:gd name="connsiteX1" fmla="*/ 4499583 w 5183994"/>
              <a:gd name="connsiteY1" fmla="*/ 0 h 6872400"/>
              <a:gd name="connsiteX2" fmla="*/ 4589231 w 5183994"/>
              <a:gd name="connsiteY2" fmla="*/ 6858000 h 6872400"/>
              <a:gd name="connsiteX3" fmla="*/ 0 w 5183994"/>
              <a:gd name="connsiteY3" fmla="*/ 6872400 h 6872400"/>
              <a:gd name="connsiteX4" fmla="*/ 0 w 5183994"/>
              <a:gd name="connsiteY4" fmla="*/ 0 h 687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3994" h="6872400">
                <a:moveTo>
                  <a:pt x="0" y="0"/>
                </a:moveTo>
                <a:lnTo>
                  <a:pt x="4499583" y="0"/>
                </a:lnTo>
                <a:cubicBezTo>
                  <a:pt x="5319893" y="1510553"/>
                  <a:pt x="5466317" y="5015753"/>
                  <a:pt x="4589231" y="6858000"/>
                </a:cubicBezTo>
                <a:lnTo>
                  <a:pt x="0" y="6872400"/>
                </a:lnTo>
                <a:lnTo>
                  <a:pt x="0" y="0"/>
                </a:lnTo>
                <a:close/>
              </a:path>
            </a:pathLst>
          </a:custGeom>
          <a:solidFill>
            <a:schemeClr val="bg1"/>
          </a:solidFill>
          <a:ln>
            <a:noFill/>
          </a:ln>
        </p:spPr>
        <p:txBody>
          <a:bodyPr tIns="612000"/>
          <a:lstStyle>
            <a:lvl1pPr marL="0" indent="0" algn="ctr">
              <a:buNone/>
              <a:defRPr/>
            </a:lvl1pPr>
          </a:lstStyle>
          <a:p>
            <a:r>
              <a:rPr lang="sv-SE"/>
              <a:t>Klicka på ikonen för att lägga till en bild</a:t>
            </a:r>
            <a:endParaRPr lang="sv-SE" dirty="0"/>
          </a:p>
        </p:txBody>
      </p:sp>
      <p:sp>
        <p:nvSpPr>
          <p:cNvPr id="6" name="Platshållare för text 2">
            <a:extLst>
              <a:ext uri="{FF2B5EF4-FFF2-40B4-BE49-F238E27FC236}">
                <a16:creationId xmlns:a16="http://schemas.microsoft.com/office/drawing/2014/main" id="{E2B6E503-A6AE-440E-9524-D5848DBA3FED}"/>
              </a:ext>
            </a:extLst>
          </p:cNvPr>
          <p:cNvSpPr>
            <a:spLocks noGrp="1"/>
          </p:cNvSpPr>
          <p:nvPr>
            <p:ph idx="1"/>
          </p:nvPr>
        </p:nvSpPr>
        <p:spPr>
          <a:xfrm>
            <a:off x="6628353" y="2460378"/>
            <a:ext cx="4737235" cy="3589317"/>
          </a:xfrm>
          <a:prstGeom prst="rect">
            <a:avLst/>
          </a:prstGeom>
        </p:spPr>
        <p:txBody>
          <a:bodyPr vert="horz" lIns="0" tIns="0" rIns="0" bIns="0" rtlCol="0">
            <a:noAutofit/>
          </a:bodyPr>
          <a:lstStyle/>
          <a:p>
            <a:pPr lvl="0"/>
            <a:r>
              <a:rPr lang="sv-SE"/>
              <a:t>Klicka här för att ändra format på bakgrundstexten</a:t>
            </a:r>
          </a:p>
        </p:txBody>
      </p:sp>
      <p:sp>
        <p:nvSpPr>
          <p:cNvPr id="7"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6603089" y="816504"/>
            <a:ext cx="4762500" cy="1231809"/>
          </a:xfrm>
          <a:prstGeom prst="rect">
            <a:avLst/>
          </a:prstGeom>
        </p:spPr>
        <p:txBody>
          <a:bodyPr anchor="b">
            <a:normAutofit/>
          </a:bodyPr>
          <a:lstStyle>
            <a:lvl1pPr algn="l">
              <a:lnSpc>
                <a:spcPts val="4000"/>
              </a:lnSpc>
              <a:defRPr sz="3600">
                <a:solidFill>
                  <a:schemeClr val="accent2"/>
                </a:solidFill>
                <a:latin typeface="Arial" panose="020B0604020202020204" pitchFamily="34" charset="0"/>
                <a:cs typeface="Arial" panose="020B0604020202020204" pitchFamily="34" charset="0"/>
              </a:defRPr>
            </a:lvl1pPr>
          </a:lstStyle>
          <a:p>
            <a:r>
              <a:rPr lang="sv-SE" dirty="0"/>
              <a:t>Här ska en rubrik stå på två rader</a:t>
            </a:r>
          </a:p>
        </p:txBody>
      </p:sp>
    </p:spTree>
    <p:extLst>
      <p:ext uri="{BB962C8B-B14F-4D97-AF65-F5344CB8AC3E}">
        <p14:creationId xmlns:p14="http://schemas.microsoft.com/office/powerpoint/2010/main" val="1256164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rtsida utan bild VIT">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0C5D4EC2-9FA8-4FE8-96F7-29DCCDEDDB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678729"/>
            <a:ext cx="12202511" cy="2200292"/>
          </a:xfrm>
          <a:prstGeom prst="rect">
            <a:avLst/>
          </a:prstGeom>
        </p:spPr>
      </p:pic>
      <p:sp>
        <p:nvSpPr>
          <p:cNvPr id="9" name="Rektangel 8">
            <a:extLst>
              <a:ext uri="{FF2B5EF4-FFF2-40B4-BE49-F238E27FC236}">
                <a16:creationId xmlns:a16="http://schemas.microsoft.com/office/drawing/2014/main" id="{25C65CF8-0829-4AB6-891A-190544AC3286}"/>
              </a:ext>
            </a:extLst>
          </p:cNvPr>
          <p:cNvSpPr/>
          <p:nvPr userDrawn="1"/>
        </p:nvSpPr>
        <p:spPr>
          <a:xfrm>
            <a:off x="-2575248" y="841600"/>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2" name="Bildobjekt 11">
            <a:extLst>
              <a:ext uri="{FF2B5EF4-FFF2-40B4-BE49-F238E27FC236}">
                <a16:creationId xmlns:a16="http://schemas.microsoft.com/office/drawing/2014/main" id="{EBE118A1-F797-4EAF-B63F-697D3863BC3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1808804"/>
            <a:ext cx="1685925" cy="628651"/>
          </a:xfrm>
          <a:prstGeom prst="rect">
            <a:avLst/>
          </a:prstGeom>
        </p:spPr>
      </p:pic>
      <p:sp>
        <p:nvSpPr>
          <p:cNvPr id="8" name="Rubrik 1">
            <a:extLst>
              <a:ext uri="{FF2B5EF4-FFF2-40B4-BE49-F238E27FC236}">
                <a16:creationId xmlns:a16="http://schemas.microsoft.com/office/drawing/2014/main" id="{636A56C6-1432-DA4F-9984-5CB0EF63B01C}"/>
              </a:ext>
            </a:extLst>
          </p:cNvPr>
          <p:cNvSpPr>
            <a:spLocks noGrp="1"/>
          </p:cNvSpPr>
          <p:nvPr>
            <p:ph type="ctrTitle" hasCustomPrompt="1"/>
          </p:nvPr>
        </p:nvSpPr>
        <p:spPr>
          <a:xfrm>
            <a:off x="1524000" y="1882332"/>
            <a:ext cx="9144000" cy="2387600"/>
          </a:xfrm>
          <a:prstGeom prst="rect">
            <a:avLst/>
          </a:prstGeom>
        </p:spPr>
        <p:txBody>
          <a:bodyPr anchor="ctr"/>
          <a:lstStyle>
            <a:lvl1pPr algn="ctr">
              <a:defRPr sz="5400">
                <a:latin typeface="Arial" panose="020B0604020202020204" pitchFamily="34" charset="0"/>
                <a:cs typeface="Arial" panose="020B0604020202020204" pitchFamily="34" charset="0"/>
              </a:defRPr>
            </a:lvl1pPr>
          </a:lstStyle>
          <a:p>
            <a:r>
              <a:rPr lang="sv-SE" dirty="0"/>
              <a:t>En rubrik kommer</a:t>
            </a:r>
            <a:br>
              <a:rPr lang="sv-SE" dirty="0"/>
            </a:br>
            <a:r>
              <a:rPr lang="sv-SE" dirty="0"/>
              <a:t>att stå här och kan</a:t>
            </a:r>
            <a:br>
              <a:rPr lang="sv-SE" dirty="0"/>
            </a:br>
            <a:r>
              <a:rPr lang="sv-SE" dirty="0"/>
              <a:t>vara på tre rader</a:t>
            </a:r>
          </a:p>
        </p:txBody>
      </p:sp>
      <p:sp>
        <p:nvSpPr>
          <p:cNvPr id="11" name="Underrubrik 2">
            <a:extLst>
              <a:ext uri="{FF2B5EF4-FFF2-40B4-BE49-F238E27FC236}">
                <a16:creationId xmlns:a16="http://schemas.microsoft.com/office/drawing/2014/main" id="{632891E7-2C96-474A-A30A-81A93569D496}"/>
              </a:ext>
            </a:extLst>
          </p:cNvPr>
          <p:cNvSpPr>
            <a:spLocks noGrp="1"/>
          </p:cNvSpPr>
          <p:nvPr>
            <p:ph type="subTitle" idx="1" hasCustomPrompt="1"/>
          </p:nvPr>
        </p:nvSpPr>
        <p:spPr>
          <a:xfrm>
            <a:off x="1524000" y="1211942"/>
            <a:ext cx="9144000" cy="410287"/>
          </a:xfrm>
        </p:spPr>
        <p:txBody>
          <a:bodyPr anchor="ctr"/>
          <a:lstStyle>
            <a:lvl1pPr marL="0" indent="0" algn="ctr">
              <a:buNone/>
              <a:defRPr sz="1400" b="1" cap="all" baseline="0">
                <a:latin typeface="Arial" panose="020B0604020202020204" pitchFamily="34" charset="0"/>
                <a:cs typeface="Arial" panose="020B06040202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Ämne/titel/namn/datum</a:t>
            </a:r>
          </a:p>
        </p:txBody>
      </p:sp>
      <p:grpSp>
        <p:nvGrpSpPr>
          <p:cNvPr id="2" name="Grupp 1">
            <a:extLst>
              <a:ext uri="{FF2B5EF4-FFF2-40B4-BE49-F238E27FC236}">
                <a16:creationId xmlns:a16="http://schemas.microsoft.com/office/drawing/2014/main" id="{A8730076-4AD1-4DCE-9581-6D0E1E4BC43C}"/>
              </a:ext>
            </a:extLst>
          </p:cNvPr>
          <p:cNvGrpSpPr/>
          <p:nvPr userDrawn="1"/>
        </p:nvGrpSpPr>
        <p:grpSpPr>
          <a:xfrm>
            <a:off x="2327825" y="5646058"/>
            <a:ext cx="7536349" cy="885474"/>
            <a:chOff x="2192730" y="5646058"/>
            <a:chExt cx="7536349" cy="885474"/>
          </a:xfrm>
        </p:grpSpPr>
        <p:pic>
          <p:nvPicPr>
            <p:cNvPr id="14" name="Bildobjekt 13">
              <a:extLst>
                <a:ext uri="{FF2B5EF4-FFF2-40B4-BE49-F238E27FC236}">
                  <a16:creationId xmlns:a16="http://schemas.microsoft.com/office/drawing/2014/main" id="{FEB0A4EF-6D5D-4396-A11B-C3B112C04188}"/>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2192730" y="5646058"/>
              <a:ext cx="3903270" cy="885474"/>
            </a:xfrm>
            <a:prstGeom prst="rect">
              <a:avLst/>
            </a:prstGeom>
          </p:spPr>
        </p:pic>
        <p:pic>
          <p:nvPicPr>
            <p:cNvPr id="15" name="Bildobjekt 14">
              <a:extLst>
                <a:ext uri="{FF2B5EF4-FFF2-40B4-BE49-F238E27FC236}">
                  <a16:creationId xmlns:a16="http://schemas.microsoft.com/office/drawing/2014/main" id="{259A3ED8-F4C4-4BF1-9ACB-EC8E72A2F630}"/>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6848380" y="5646058"/>
              <a:ext cx="2880699" cy="885474"/>
            </a:xfrm>
            <a:prstGeom prst="rect">
              <a:avLst/>
            </a:prstGeom>
          </p:spPr>
        </p:pic>
      </p:grpSp>
    </p:spTree>
    <p:extLst>
      <p:ext uri="{BB962C8B-B14F-4D97-AF65-F5344CB8AC3E}">
        <p14:creationId xmlns:p14="http://schemas.microsoft.com/office/powerpoint/2010/main" val="29872245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_Startsida med bild, stående ROSA">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2B9B1E09-5306-4C10-87AB-2A88B20FDCA3}"/>
              </a:ext>
            </a:extLst>
          </p:cNvPr>
          <p:cNvSpPr/>
          <p:nvPr userDrawn="1"/>
        </p:nvSpPr>
        <p:spPr>
          <a:xfrm>
            <a:off x="1"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1"/>
          </a:p>
        </p:txBody>
      </p:sp>
      <p:sp>
        <p:nvSpPr>
          <p:cNvPr id="4" name="Platshållare för bild 3">
            <a:extLst>
              <a:ext uri="{FF2B5EF4-FFF2-40B4-BE49-F238E27FC236}">
                <a16:creationId xmlns:a16="http://schemas.microsoft.com/office/drawing/2014/main" id="{A6D5D8B6-D25B-4C93-B295-E27694AD218D}"/>
              </a:ext>
            </a:extLst>
          </p:cNvPr>
          <p:cNvSpPr>
            <a:spLocks noGrp="1"/>
          </p:cNvSpPr>
          <p:nvPr>
            <p:ph type="pic" sz="quarter" idx="10"/>
          </p:nvPr>
        </p:nvSpPr>
        <p:spPr>
          <a:xfrm flipH="1">
            <a:off x="6387219" y="0"/>
            <a:ext cx="5804783" cy="6872400"/>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 name="connsiteX0" fmla="*/ 0 w 5409044"/>
              <a:gd name="connsiteY0" fmla="*/ 0 h 6865200"/>
              <a:gd name="connsiteX1" fmla="*/ 4724633 w 5409044"/>
              <a:gd name="connsiteY1" fmla="*/ 0 h 6865200"/>
              <a:gd name="connsiteX2" fmla="*/ 4814281 w 5409044"/>
              <a:gd name="connsiteY2" fmla="*/ 6858000 h 6865200"/>
              <a:gd name="connsiteX3" fmla="*/ 443670 w 5409044"/>
              <a:gd name="connsiteY3" fmla="*/ 6865200 h 6865200"/>
              <a:gd name="connsiteX4" fmla="*/ 0 w 5409044"/>
              <a:gd name="connsiteY4" fmla="*/ 0 h 6865200"/>
              <a:gd name="connsiteX0" fmla="*/ 0 w 5409044"/>
              <a:gd name="connsiteY0" fmla="*/ 0 h 6872400"/>
              <a:gd name="connsiteX1" fmla="*/ 4724633 w 5409044"/>
              <a:gd name="connsiteY1" fmla="*/ 0 h 6872400"/>
              <a:gd name="connsiteX2" fmla="*/ 4814281 w 5409044"/>
              <a:gd name="connsiteY2" fmla="*/ 6858000 h 6872400"/>
              <a:gd name="connsiteX3" fmla="*/ 225050 w 5409044"/>
              <a:gd name="connsiteY3" fmla="*/ 6872400 h 6872400"/>
              <a:gd name="connsiteX4" fmla="*/ 0 w 5409044"/>
              <a:gd name="connsiteY4" fmla="*/ 0 h 6872400"/>
              <a:gd name="connsiteX0" fmla="*/ 475820 w 5183994"/>
              <a:gd name="connsiteY0" fmla="*/ 21600 h 6872400"/>
              <a:gd name="connsiteX1" fmla="*/ 4499583 w 5183994"/>
              <a:gd name="connsiteY1" fmla="*/ 0 h 6872400"/>
              <a:gd name="connsiteX2" fmla="*/ 4589231 w 5183994"/>
              <a:gd name="connsiteY2" fmla="*/ 6858000 h 6872400"/>
              <a:gd name="connsiteX3" fmla="*/ 0 w 5183994"/>
              <a:gd name="connsiteY3" fmla="*/ 6872400 h 6872400"/>
              <a:gd name="connsiteX4" fmla="*/ 475820 w 5183994"/>
              <a:gd name="connsiteY4" fmla="*/ 21600 h 6872400"/>
              <a:gd name="connsiteX0" fmla="*/ 0 w 5183994"/>
              <a:gd name="connsiteY0" fmla="*/ 0 h 6872400"/>
              <a:gd name="connsiteX1" fmla="*/ 4499583 w 5183994"/>
              <a:gd name="connsiteY1" fmla="*/ 0 h 6872400"/>
              <a:gd name="connsiteX2" fmla="*/ 4589231 w 5183994"/>
              <a:gd name="connsiteY2" fmla="*/ 6858000 h 6872400"/>
              <a:gd name="connsiteX3" fmla="*/ 0 w 5183994"/>
              <a:gd name="connsiteY3" fmla="*/ 6872400 h 6872400"/>
              <a:gd name="connsiteX4" fmla="*/ 0 w 5183994"/>
              <a:gd name="connsiteY4" fmla="*/ 0 h 687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3994" h="6872400">
                <a:moveTo>
                  <a:pt x="0" y="0"/>
                </a:moveTo>
                <a:lnTo>
                  <a:pt x="4499583" y="0"/>
                </a:lnTo>
                <a:cubicBezTo>
                  <a:pt x="5319893" y="1510553"/>
                  <a:pt x="5466317" y="5015753"/>
                  <a:pt x="4589231" y="6858000"/>
                </a:cubicBezTo>
                <a:lnTo>
                  <a:pt x="0" y="6872400"/>
                </a:lnTo>
                <a:lnTo>
                  <a:pt x="0" y="0"/>
                </a:lnTo>
                <a:close/>
              </a:path>
            </a:pathLst>
          </a:custGeom>
          <a:solidFill>
            <a:schemeClr val="bg1"/>
          </a:solidFill>
          <a:ln>
            <a:noFill/>
          </a:ln>
        </p:spPr>
        <p:txBody>
          <a:bodyPr tIns="612000"/>
          <a:lstStyle>
            <a:lvl1pPr marL="0" indent="0" algn="ctr">
              <a:buNone/>
              <a:defRPr/>
            </a:lvl1pPr>
          </a:lstStyle>
          <a:p>
            <a:r>
              <a:rPr lang="sv-SE"/>
              <a:t>Klicka på ikonen för att lägga till en bild</a:t>
            </a:r>
            <a:endParaRPr lang="sv-SE" dirty="0"/>
          </a:p>
        </p:txBody>
      </p:sp>
      <p:sp>
        <p:nvSpPr>
          <p:cNvPr id="6" name="Platshållare för text 2">
            <a:extLst>
              <a:ext uri="{FF2B5EF4-FFF2-40B4-BE49-F238E27FC236}">
                <a16:creationId xmlns:a16="http://schemas.microsoft.com/office/drawing/2014/main" id="{E2B6E503-A6AE-440E-9524-D5848DBA3FED}"/>
              </a:ext>
            </a:extLst>
          </p:cNvPr>
          <p:cNvSpPr>
            <a:spLocks noGrp="1"/>
          </p:cNvSpPr>
          <p:nvPr>
            <p:ph idx="1"/>
          </p:nvPr>
        </p:nvSpPr>
        <p:spPr>
          <a:xfrm>
            <a:off x="824993" y="2557968"/>
            <a:ext cx="4737235" cy="3589317"/>
          </a:xfrm>
          <a:prstGeom prst="rect">
            <a:avLst/>
          </a:prstGeom>
        </p:spPr>
        <p:txBody>
          <a:bodyPr vert="horz" lIns="0" tIns="0" rIns="0" bIns="0" rtlCol="0">
            <a:noAutofit/>
          </a:bodyPr>
          <a:lstStyle/>
          <a:p>
            <a:pPr lvl="0"/>
            <a:r>
              <a:rPr lang="sv-SE"/>
              <a:t>Klicka här för att ändra format på bakgrundstexten</a:t>
            </a:r>
          </a:p>
        </p:txBody>
      </p:sp>
      <p:sp>
        <p:nvSpPr>
          <p:cNvPr id="8"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24994" y="816504"/>
            <a:ext cx="4762500" cy="1231809"/>
          </a:xfrm>
          <a:prstGeom prst="rect">
            <a:avLst/>
          </a:prstGeom>
        </p:spPr>
        <p:txBody>
          <a:bodyPr anchor="b">
            <a:normAutofit/>
          </a:bodyPr>
          <a:lstStyle>
            <a:lvl1pPr algn="l">
              <a:lnSpc>
                <a:spcPts val="4000"/>
              </a:lnSpc>
              <a:defRPr sz="3600">
                <a:solidFill>
                  <a:schemeClr val="accent2"/>
                </a:solidFill>
              </a:defRPr>
            </a:lvl1pPr>
          </a:lstStyle>
          <a:p>
            <a:r>
              <a:rPr lang="sv-SE" dirty="0"/>
              <a:t>Här ska en rubrik stå på två rader</a:t>
            </a:r>
          </a:p>
        </p:txBody>
      </p:sp>
    </p:spTree>
    <p:extLst>
      <p:ext uri="{BB962C8B-B14F-4D97-AF65-F5344CB8AC3E}">
        <p14:creationId xmlns:p14="http://schemas.microsoft.com/office/powerpoint/2010/main" val="15706761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tartsida med bild, stående ROSA">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2B9B1E09-5306-4C10-87AB-2A88B20FDCA3}"/>
              </a:ext>
            </a:extLst>
          </p:cNvPr>
          <p:cNvSpPr/>
          <p:nvPr userDrawn="1"/>
        </p:nvSpPr>
        <p:spPr>
          <a:xfrm>
            <a:off x="4534293" y="0"/>
            <a:ext cx="7657707"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1"/>
          </a:p>
        </p:txBody>
      </p:sp>
      <p:sp>
        <p:nvSpPr>
          <p:cNvPr id="4" name="Platshållare för bild 3">
            <a:extLst>
              <a:ext uri="{FF2B5EF4-FFF2-40B4-BE49-F238E27FC236}">
                <a16:creationId xmlns:a16="http://schemas.microsoft.com/office/drawing/2014/main" id="{A6D5D8B6-D25B-4C93-B295-E27694AD218D}"/>
              </a:ext>
            </a:extLst>
          </p:cNvPr>
          <p:cNvSpPr>
            <a:spLocks noGrp="1"/>
          </p:cNvSpPr>
          <p:nvPr>
            <p:ph type="pic" sz="quarter" idx="10"/>
          </p:nvPr>
        </p:nvSpPr>
        <p:spPr>
          <a:xfrm>
            <a:off x="1" y="2"/>
            <a:ext cx="5409044" cy="6124575"/>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9044" h="6858000">
                <a:moveTo>
                  <a:pt x="0" y="0"/>
                </a:moveTo>
                <a:lnTo>
                  <a:pt x="4724633" y="0"/>
                </a:lnTo>
                <a:cubicBezTo>
                  <a:pt x="5544943" y="1510553"/>
                  <a:pt x="5691367" y="5015753"/>
                  <a:pt x="4814281" y="6858000"/>
                </a:cubicBezTo>
                <a:lnTo>
                  <a:pt x="0" y="6858000"/>
                </a:lnTo>
                <a:lnTo>
                  <a:pt x="0" y="0"/>
                </a:lnTo>
                <a:close/>
              </a:path>
            </a:pathLst>
          </a:custGeom>
          <a:solidFill>
            <a:schemeClr val="bg1"/>
          </a:solidFill>
          <a:ln>
            <a:noFill/>
          </a:ln>
        </p:spPr>
        <p:txBody>
          <a:bodyPr tIns="61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6096001" y="1998786"/>
            <a:ext cx="5404339" cy="2518839"/>
          </a:xfrm>
          <a:prstGeom prst="rect">
            <a:avLst/>
          </a:prstGeom>
        </p:spPr>
        <p:txBody>
          <a:bodyPr anchor="ctr">
            <a:normAutofit/>
          </a:bodyPr>
          <a:lstStyle>
            <a:lvl1pPr algn="l">
              <a:lnSpc>
                <a:spcPts val="5200"/>
              </a:lnSpc>
              <a:defRPr sz="4600">
                <a:solidFill>
                  <a:schemeClr val="accent2"/>
                </a:solidFill>
              </a:defRPr>
            </a:lvl1pPr>
          </a:lstStyle>
          <a:p>
            <a:r>
              <a:rPr lang="sv-SE" dirty="0"/>
              <a:t>En rubrik kommer</a:t>
            </a:r>
            <a:br>
              <a:rPr lang="sv-SE" dirty="0"/>
            </a:br>
            <a:r>
              <a:rPr lang="sv-SE" dirty="0"/>
              <a:t>att stå här och vara på tre rader</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8" y="6316726"/>
            <a:ext cx="811631" cy="329319"/>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8"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1"/>
          </a:xfrm>
          <a:prstGeom prst="rect">
            <a:avLst/>
          </a:prstGeom>
        </p:spPr>
      </p:pic>
      <p:sp>
        <p:nvSpPr>
          <p:cNvPr id="32" name="Rektangel 31">
            <a:extLst>
              <a:ext uri="{FF2B5EF4-FFF2-40B4-BE49-F238E27FC236}">
                <a16:creationId xmlns:a16="http://schemas.microsoft.com/office/drawing/2014/main" id="{813EFC0E-885A-43B5-9260-07804A71EAA3}"/>
              </a:ext>
            </a:extLst>
          </p:cNvPr>
          <p:cNvSpPr/>
          <p:nvPr userDrawn="1"/>
        </p:nvSpPr>
        <p:spPr>
          <a:xfrm>
            <a:off x="0" y="6112042"/>
            <a:ext cx="12192000" cy="7459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1"/>
          </a:p>
        </p:txBody>
      </p:sp>
      <p:sp>
        <p:nvSpPr>
          <p:cNvPr id="33" name="Underrubrik 2">
            <a:extLst>
              <a:ext uri="{FF2B5EF4-FFF2-40B4-BE49-F238E27FC236}">
                <a16:creationId xmlns:a16="http://schemas.microsoft.com/office/drawing/2014/main" id="{B8308509-CDE4-4C50-93DD-8185D4032388}"/>
              </a:ext>
            </a:extLst>
          </p:cNvPr>
          <p:cNvSpPr>
            <a:spLocks noGrp="1"/>
          </p:cNvSpPr>
          <p:nvPr>
            <p:ph type="subTitle" idx="1" hasCustomPrompt="1"/>
          </p:nvPr>
        </p:nvSpPr>
        <p:spPr>
          <a:xfrm>
            <a:off x="385841" y="6284798"/>
            <a:ext cx="5717628" cy="410287"/>
          </a:xfrm>
        </p:spPr>
        <p:txBody>
          <a:bodyPr anchor="ctr"/>
          <a:lstStyle>
            <a:lvl1pPr marL="0" indent="0" algn="l">
              <a:buNone/>
              <a:defRPr sz="1100" b="0" cap="all" baseline="0">
                <a:solidFill>
                  <a:schemeClr val="bg1"/>
                </a:solidFill>
                <a:latin typeface="+mj-l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a:t>Ämne/titel/namn/datum</a:t>
            </a:r>
          </a:p>
        </p:txBody>
      </p:sp>
      <p:pic>
        <p:nvPicPr>
          <p:cNvPr id="11" name="Bildobjekt 10">
            <a:extLst>
              <a:ext uri="{FF2B5EF4-FFF2-40B4-BE49-F238E27FC236}">
                <a16:creationId xmlns:a16="http://schemas.microsoft.com/office/drawing/2014/main" id="{64998831-86AC-42FB-AEDF-078FD034D26D}"/>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9658843" y="6209594"/>
            <a:ext cx="2256435" cy="511882"/>
          </a:xfrm>
          <a:prstGeom prst="rect">
            <a:avLst/>
          </a:prstGeom>
        </p:spPr>
      </p:pic>
    </p:spTree>
    <p:extLst>
      <p:ext uri="{BB962C8B-B14F-4D97-AF65-F5344CB8AC3E}">
        <p14:creationId xmlns:p14="http://schemas.microsoft.com/office/powerpoint/2010/main" val="20298507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tartsida med bild, stående VIT">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2B9B1E09-5306-4C10-87AB-2A88B20FDCA3}"/>
              </a:ext>
            </a:extLst>
          </p:cNvPr>
          <p:cNvSpPr/>
          <p:nvPr userDrawn="1"/>
        </p:nvSpPr>
        <p:spPr>
          <a:xfrm>
            <a:off x="4534293" y="0"/>
            <a:ext cx="7657707"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1"/>
          </a:p>
        </p:txBody>
      </p:sp>
      <p:sp>
        <p:nvSpPr>
          <p:cNvPr id="4" name="Platshållare för bild 3">
            <a:extLst>
              <a:ext uri="{FF2B5EF4-FFF2-40B4-BE49-F238E27FC236}">
                <a16:creationId xmlns:a16="http://schemas.microsoft.com/office/drawing/2014/main" id="{A6D5D8B6-D25B-4C93-B295-E27694AD218D}"/>
              </a:ext>
            </a:extLst>
          </p:cNvPr>
          <p:cNvSpPr>
            <a:spLocks noGrp="1"/>
          </p:cNvSpPr>
          <p:nvPr>
            <p:ph type="pic" sz="quarter" idx="10"/>
          </p:nvPr>
        </p:nvSpPr>
        <p:spPr>
          <a:xfrm>
            <a:off x="1" y="0"/>
            <a:ext cx="5409044" cy="6115051"/>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9044" h="6858000">
                <a:moveTo>
                  <a:pt x="0" y="0"/>
                </a:moveTo>
                <a:lnTo>
                  <a:pt x="4724633" y="0"/>
                </a:lnTo>
                <a:cubicBezTo>
                  <a:pt x="5544943" y="1510553"/>
                  <a:pt x="5691367" y="5015753"/>
                  <a:pt x="4814281" y="6858000"/>
                </a:cubicBezTo>
                <a:lnTo>
                  <a:pt x="0" y="6858000"/>
                </a:lnTo>
                <a:lnTo>
                  <a:pt x="0" y="0"/>
                </a:lnTo>
                <a:close/>
              </a:path>
            </a:pathLst>
          </a:custGeom>
          <a:solidFill>
            <a:schemeClr val="bg1"/>
          </a:solidFill>
          <a:ln>
            <a:noFill/>
          </a:ln>
        </p:spPr>
        <p:txBody>
          <a:bodyPr tIns="612000"/>
          <a:lstStyle>
            <a:lvl1pPr marL="0" indent="0" algn="ctr">
              <a:buNone/>
              <a:defRPr/>
            </a:lvl1pPr>
          </a:lstStyle>
          <a:p>
            <a:r>
              <a:rPr lang="sv-SE"/>
              <a:t>Klicka på ikonen för att lägga till en bild</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8" y="6316726"/>
            <a:ext cx="811631" cy="329319"/>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8"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1"/>
          </a:xfrm>
          <a:prstGeom prst="rect">
            <a:avLst/>
          </a:prstGeom>
        </p:spPr>
      </p:pic>
      <p:sp>
        <p:nvSpPr>
          <p:cNvPr id="32" name="Rektangel 31">
            <a:extLst>
              <a:ext uri="{FF2B5EF4-FFF2-40B4-BE49-F238E27FC236}">
                <a16:creationId xmlns:a16="http://schemas.microsoft.com/office/drawing/2014/main" id="{D7C6379A-E5B9-4DBE-87E3-D8A0F4B3241B}"/>
              </a:ext>
            </a:extLst>
          </p:cNvPr>
          <p:cNvSpPr/>
          <p:nvPr userDrawn="1"/>
        </p:nvSpPr>
        <p:spPr>
          <a:xfrm>
            <a:off x="0" y="6112042"/>
            <a:ext cx="12192000" cy="7459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1"/>
          </a:p>
        </p:txBody>
      </p:sp>
      <p:sp>
        <p:nvSpPr>
          <p:cNvPr id="33" name="Underrubrik 2">
            <a:extLst>
              <a:ext uri="{FF2B5EF4-FFF2-40B4-BE49-F238E27FC236}">
                <a16:creationId xmlns:a16="http://schemas.microsoft.com/office/drawing/2014/main" id="{98DE3D41-C2B5-4D95-91B2-B0834D588D45}"/>
              </a:ext>
            </a:extLst>
          </p:cNvPr>
          <p:cNvSpPr>
            <a:spLocks noGrp="1"/>
          </p:cNvSpPr>
          <p:nvPr>
            <p:ph type="subTitle" idx="1" hasCustomPrompt="1"/>
          </p:nvPr>
        </p:nvSpPr>
        <p:spPr>
          <a:xfrm>
            <a:off x="385841" y="6284798"/>
            <a:ext cx="5717628" cy="410287"/>
          </a:xfrm>
        </p:spPr>
        <p:txBody>
          <a:bodyPr anchor="ctr"/>
          <a:lstStyle>
            <a:lvl1pPr marL="0" indent="0" algn="l">
              <a:buNone/>
              <a:defRPr sz="1100" b="0" cap="all" baseline="0">
                <a:solidFill>
                  <a:schemeClr val="bg1"/>
                </a:solidFill>
                <a:latin typeface="+mj-l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a:t>Ämne/titel/namn/datum</a:t>
            </a:r>
          </a:p>
        </p:txBody>
      </p:sp>
      <p:sp>
        <p:nvSpPr>
          <p:cNvPr id="11"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6255025" y="1998786"/>
            <a:ext cx="5110563" cy="2518839"/>
          </a:xfrm>
          <a:prstGeom prst="rect">
            <a:avLst/>
          </a:prstGeom>
          <a:noFill/>
        </p:spPr>
        <p:txBody>
          <a:bodyPr anchor="ctr">
            <a:normAutofit/>
          </a:bodyPr>
          <a:lstStyle>
            <a:lvl1pPr algn="l">
              <a:lnSpc>
                <a:spcPts val="5200"/>
              </a:lnSpc>
              <a:defRPr sz="4600">
                <a:solidFill>
                  <a:schemeClr val="accent2"/>
                </a:solidFill>
                <a:latin typeface="Arial" panose="020B0604020202020204" pitchFamily="34" charset="0"/>
                <a:cs typeface="Arial" panose="020B0604020202020204" pitchFamily="34" charset="0"/>
              </a:defRPr>
            </a:lvl1pPr>
          </a:lstStyle>
          <a:p>
            <a:r>
              <a:rPr lang="sv-SE" dirty="0"/>
              <a:t>En rubrik kommer</a:t>
            </a:r>
            <a:br>
              <a:rPr lang="sv-SE" dirty="0"/>
            </a:br>
            <a:r>
              <a:rPr lang="sv-SE" dirty="0"/>
              <a:t>att stå här och vara på tre rader</a:t>
            </a:r>
          </a:p>
        </p:txBody>
      </p:sp>
      <p:pic>
        <p:nvPicPr>
          <p:cNvPr id="12" name="Bildobjekt 11">
            <a:extLst>
              <a:ext uri="{FF2B5EF4-FFF2-40B4-BE49-F238E27FC236}">
                <a16:creationId xmlns:a16="http://schemas.microsoft.com/office/drawing/2014/main" id="{39D2FB21-D50F-4429-96C6-0D901F263D62}"/>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9658843" y="6209594"/>
            <a:ext cx="2256435" cy="511882"/>
          </a:xfrm>
          <a:prstGeom prst="rect">
            <a:avLst/>
          </a:prstGeom>
        </p:spPr>
      </p:pic>
    </p:spTree>
    <p:extLst>
      <p:ext uri="{BB962C8B-B14F-4D97-AF65-F5344CB8AC3E}">
        <p14:creationId xmlns:p14="http://schemas.microsoft.com/office/powerpoint/2010/main" val="26228599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Standardsida">
    <p:spTree>
      <p:nvGrpSpPr>
        <p:cNvPr id="1" name=""/>
        <p:cNvGrpSpPr/>
        <p:nvPr/>
      </p:nvGrpSpPr>
      <p:grpSpPr>
        <a:xfrm>
          <a:off x="0" y="0"/>
          <a:ext cx="0" cy="0"/>
          <a:chOff x="0" y="0"/>
          <a:chExt cx="0" cy="0"/>
        </a:xfrm>
      </p:grpSpPr>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a:xfrm>
            <a:off x="711723" y="6311974"/>
            <a:ext cx="4114800" cy="365125"/>
          </a:xfrm>
          <a:prstGeom prst="rect">
            <a:avLst/>
          </a:prstGeom>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a:xfrm>
            <a:off x="276722" y="6311995"/>
            <a:ext cx="390055" cy="365125"/>
          </a:xfrm>
          <a:prstGeom prst="rect">
            <a:avLst/>
          </a:prstGeom>
        </p:spPr>
        <p:txBody>
          <a:bodyPr/>
          <a:lstStyle/>
          <a:p>
            <a:fld id="{7FF155A8-5C6D-4241-95DF-81E4F2B16EE5}" type="slidenum">
              <a:rPr lang="sv-SE" smtClean="0"/>
              <a:t>‹#›</a:t>
            </a:fld>
            <a:endParaRPr lang="sv-SE"/>
          </a:p>
        </p:txBody>
      </p:sp>
      <p:sp>
        <p:nvSpPr>
          <p:cNvPr id="9" name="Platshållare för text 2">
            <a:extLst>
              <a:ext uri="{FF2B5EF4-FFF2-40B4-BE49-F238E27FC236}">
                <a16:creationId xmlns:a16="http://schemas.microsoft.com/office/drawing/2014/main" id="{E2B6E503-A6AE-440E-9524-D5848DBA3FED}"/>
              </a:ext>
            </a:extLst>
          </p:cNvPr>
          <p:cNvSpPr>
            <a:spLocks noGrp="1"/>
          </p:cNvSpPr>
          <p:nvPr>
            <p:ph idx="1"/>
          </p:nvPr>
        </p:nvSpPr>
        <p:spPr>
          <a:xfrm>
            <a:off x="922424" y="2002591"/>
            <a:ext cx="10459451" cy="3589317"/>
          </a:xfrm>
          <a:prstGeom prst="rect">
            <a:avLst/>
          </a:prstGeom>
        </p:spPr>
        <p:txBody>
          <a:bodyPr vert="horz" lIns="0" tIns="0" rIns="0" bIns="0" rtlCol="0">
            <a:noAutofit/>
          </a:bodyPr>
          <a:lstStyle/>
          <a:p>
            <a:pPr lvl="0"/>
            <a:r>
              <a:rPr lang="sv-SE"/>
              <a:t>Klicka här för att ändra format på bakgrundstexten</a:t>
            </a:r>
          </a:p>
        </p:txBody>
      </p:sp>
      <p:sp>
        <p:nvSpPr>
          <p:cNvPr id="7" name="Rubrik 1">
            <a:extLst>
              <a:ext uri="{FF2B5EF4-FFF2-40B4-BE49-F238E27FC236}">
                <a16:creationId xmlns:a16="http://schemas.microsoft.com/office/drawing/2014/main" id="{8F8653E6-2714-FE4A-BE55-99E5214754A0}"/>
              </a:ext>
            </a:extLst>
          </p:cNvPr>
          <p:cNvSpPr>
            <a:spLocks noGrp="1"/>
          </p:cNvSpPr>
          <p:nvPr>
            <p:ph type="title" hasCustomPrompt="1"/>
          </p:nvPr>
        </p:nvSpPr>
        <p:spPr>
          <a:xfrm>
            <a:off x="874296" y="363107"/>
            <a:ext cx="10515600" cy="1149264"/>
          </a:xfrm>
          <a:prstGeom prst="rect">
            <a:avLst/>
          </a:prstGeom>
        </p:spPr>
        <p:txBody>
          <a:bodyPr anchor="b">
            <a:normAutofit/>
          </a:bodyPr>
          <a:lstStyle>
            <a:lvl1pPr>
              <a:defRPr sz="3400"/>
            </a:lvl1pPr>
          </a:lstStyle>
          <a:p>
            <a:r>
              <a:rPr lang="sv-SE" dirty="0">
                <a:solidFill>
                  <a:schemeClr val="accent1"/>
                </a:solidFill>
              </a:rPr>
              <a:t>Rubrik</a:t>
            </a:r>
            <a:r>
              <a:rPr lang="sv-SE" dirty="0"/>
              <a:t> på en rad</a:t>
            </a:r>
          </a:p>
        </p:txBody>
      </p:sp>
    </p:spTree>
    <p:extLst>
      <p:ext uri="{BB962C8B-B14F-4D97-AF65-F5344CB8AC3E}">
        <p14:creationId xmlns:p14="http://schemas.microsoft.com/office/powerpoint/2010/main" val="37756822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tandardsida bild vänster">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C591B10F-9AE3-44F1-83B7-0D36638C58B2}"/>
              </a:ext>
            </a:extLst>
          </p:cNvPr>
          <p:cNvSpPr>
            <a:spLocks noGrp="1"/>
          </p:cNvSpPr>
          <p:nvPr>
            <p:ph idx="1" hasCustomPrompt="1"/>
          </p:nvPr>
        </p:nvSpPr>
        <p:spPr>
          <a:xfrm>
            <a:off x="5423339" y="2110155"/>
            <a:ext cx="5958536" cy="3219084"/>
          </a:xfrm>
        </p:spPr>
        <p:txBody>
          <a:bodyPr/>
          <a:lstStyle/>
          <a:p>
            <a:pPr lvl="0"/>
            <a:r>
              <a:rPr lang="sv-SE" dirty="0"/>
              <a:t>Klicka här för att skriva en punkt i listan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a:xfrm>
            <a:off x="711723" y="6311974"/>
            <a:ext cx="4114800" cy="365125"/>
          </a:xfrm>
          <a:prstGeom prst="rect">
            <a:avLst/>
          </a:prstGeom>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a:xfrm>
            <a:off x="276722" y="6311995"/>
            <a:ext cx="390055" cy="365125"/>
          </a:xfrm>
          <a:prstGeom prst="rect">
            <a:avLst/>
          </a:prstGeom>
        </p:spPr>
        <p:txBody>
          <a:bodyPr/>
          <a:lstStyle/>
          <a:p>
            <a:fld id="{7FF155A8-5C6D-4241-95DF-81E4F2B16EE5}" type="slidenum">
              <a:rPr lang="sv-SE" smtClean="0"/>
              <a:t>‹#›</a:t>
            </a:fld>
            <a:endParaRPr lang="sv-SE"/>
          </a:p>
        </p:txBody>
      </p:sp>
      <p:sp>
        <p:nvSpPr>
          <p:cNvPr id="10" name="Platshållare för bild 9">
            <a:extLst>
              <a:ext uri="{FF2B5EF4-FFF2-40B4-BE49-F238E27FC236}">
                <a16:creationId xmlns:a16="http://schemas.microsoft.com/office/drawing/2014/main" id="{E79EAE5D-FEC0-4EF7-BBA5-3270B4215AD3}"/>
              </a:ext>
            </a:extLst>
          </p:cNvPr>
          <p:cNvSpPr>
            <a:spLocks noGrp="1"/>
          </p:cNvSpPr>
          <p:nvPr>
            <p:ph type="pic" sz="quarter" idx="13"/>
          </p:nvPr>
        </p:nvSpPr>
        <p:spPr>
          <a:xfrm>
            <a:off x="874297" y="2110155"/>
            <a:ext cx="4170779" cy="3219084"/>
          </a:xfrm>
          <a:prstGeom prst="roundRect">
            <a:avLst>
              <a:gd name="adj" fmla="val 1369"/>
            </a:avLst>
          </a:prstGeom>
          <a:noFill/>
        </p:spPr>
        <p:txBody>
          <a:bodyPr tIns="576000"/>
          <a:lstStyle>
            <a:lvl1pPr marL="0" indent="0" algn="ctr">
              <a:buNone/>
              <a:defRPr/>
            </a:lvl1pPr>
          </a:lstStyle>
          <a:p>
            <a:r>
              <a:rPr lang="sv-SE"/>
              <a:t>Klicka på ikonen för att lägga till en bild</a:t>
            </a:r>
          </a:p>
        </p:txBody>
      </p:sp>
      <p:sp>
        <p:nvSpPr>
          <p:cNvPr id="7" name="Rubrik 1">
            <a:extLst>
              <a:ext uri="{FF2B5EF4-FFF2-40B4-BE49-F238E27FC236}">
                <a16:creationId xmlns:a16="http://schemas.microsoft.com/office/drawing/2014/main" id="{AE079E88-FCC5-4940-A47E-631BECFFB61C}"/>
              </a:ext>
            </a:extLst>
          </p:cNvPr>
          <p:cNvSpPr>
            <a:spLocks noGrp="1"/>
          </p:cNvSpPr>
          <p:nvPr>
            <p:ph type="title" hasCustomPrompt="1"/>
          </p:nvPr>
        </p:nvSpPr>
        <p:spPr>
          <a:xfrm>
            <a:off x="874296" y="363107"/>
            <a:ext cx="10515600" cy="1149264"/>
          </a:xfrm>
          <a:prstGeom prst="rect">
            <a:avLst/>
          </a:prstGeom>
        </p:spPr>
        <p:txBody>
          <a:bodyPr anchor="b">
            <a:normAutofit/>
          </a:bodyPr>
          <a:lstStyle>
            <a:lvl1pPr>
              <a:defRPr sz="3400"/>
            </a:lvl1pPr>
          </a:lstStyle>
          <a:p>
            <a:r>
              <a:rPr lang="sv-SE" dirty="0">
                <a:solidFill>
                  <a:schemeClr val="accent1"/>
                </a:solidFill>
              </a:rPr>
              <a:t>Rubrik</a:t>
            </a:r>
            <a:r>
              <a:rPr lang="sv-SE" dirty="0"/>
              <a:t> på en rad</a:t>
            </a:r>
          </a:p>
        </p:txBody>
      </p:sp>
    </p:spTree>
    <p:extLst>
      <p:ext uri="{BB962C8B-B14F-4D97-AF65-F5344CB8AC3E}">
        <p14:creationId xmlns:p14="http://schemas.microsoft.com/office/powerpoint/2010/main" val="33053595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Standardsida bild vänster">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C591B10F-9AE3-44F1-83B7-0D36638C58B2}"/>
              </a:ext>
            </a:extLst>
          </p:cNvPr>
          <p:cNvSpPr>
            <a:spLocks noGrp="1"/>
          </p:cNvSpPr>
          <p:nvPr>
            <p:ph idx="1" hasCustomPrompt="1"/>
          </p:nvPr>
        </p:nvSpPr>
        <p:spPr>
          <a:xfrm>
            <a:off x="5423339" y="2110155"/>
            <a:ext cx="5958536" cy="3219084"/>
          </a:xfrm>
        </p:spPr>
        <p:txBody>
          <a:bodyPr/>
          <a:lstStyle>
            <a:lvl1pPr marL="543970" indent="-543970" algn="l" fontAlgn="ctr">
              <a:lnSpc>
                <a:spcPct val="100000"/>
              </a:lnSpc>
              <a:spcBef>
                <a:spcPts val="0"/>
              </a:spcBef>
              <a:spcAft>
                <a:spcPts val="1867"/>
              </a:spcAft>
              <a:buSzPct val="220000"/>
              <a:buFont typeface="Arial" panose="020B0604020202020204" pitchFamily="34" charset="0"/>
              <a:buBlip>
                <a:blip r:embed="rId2"/>
              </a:buBlip>
              <a:defRPr/>
            </a:lvl1pPr>
          </a:lstStyle>
          <a:p>
            <a:pPr marL="407988" indent="-407988" algn="l" fontAlgn="ctr">
              <a:lnSpc>
                <a:spcPct val="100000"/>
              </a:lnSpc>
              <a:spcBef>
                <a:spcPts val="0"/>
              </a:spcBef>
              <a:spcAft>
                <a:spcPts val="1400"/>
              </a:spcAft>
              <a:buSzPct val="220000"/>
              <a:buFont typeface="Arial" panose="020B0604020202020204" pitchFamily="34" charset="0"/>
              <a:buBlip>
                <a:blip r:embed="rId2"/>
              </a:buBlip>
            </a:pPr>
            <a:r>
              <a:rPr lang="sv-SE" sz="1800" b="0" spc="0" dirty="0">
                <a:latin typeface="+mn-lt"/>
              </a:rPr>
              <a:t>Klicka här för att skriva en punkt i listan</a:t>
            </a:r>
          </a:p>
        </p:txBody>
      </p:sp>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a:xfrm>
            <a:off x="838200" y="6302458"/>
            <a:ext cx="4114800" cy="365125"/>
          </a:xfrm>
          <a:prstGeom prst="rect">
            <a:avLst/>
          </a:prstGeom>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a:xfrm>
            <a:off x="276722" y="6311995"/>
            <a:ext cx="390055" cy="365125"/>
          </a:xfrm>
          <a:prstGeom prst="rect">
            <a:avLst/>
          </a:prstGeom>
        </p:spPr>
        <p:txBody>
          <a:bodyPr/>
          <a:lstStyle/>
          <a:p>
            <a:fld id="{7FF155A8-5C6D-4241-95DF-81E4F2B16EE5}" type="slidenum">
              <a:rPr lang="sv-SE" smtClean="0"/>
              <a:t>‹#›</a:t>
            </a:fld>
            <a:endParaRPr lang="sv-SE"/>
          </a:p>
        </p:txBody>
      </p:sp>
      <p:sp>
        <p:nvSpPr>
          <p:cNvPr id="10" name="Platshållare för bild 9">
            <a:extLst>
              <a:ext uri="{FF2B5EF4-FFF2-40B4-BE49-F238E27FC236}">
                <a16:creationId xmlns:a16="http://schemas.microsoft.com/office/drawing/2014/main" id="{E79EAE5D-FEC0-4EF7-BBA5-3270B4215AD3}"/>
              </a:ext>
            </a:extLst>
          </p:cNvPr>
          <p:cNvSpPr>
            <a:spLocks noGrp="1"/>
          </p:cNvSpPr>
          <p:nvPr>
            <p:ph type="pic" sz="quarter" idx="13"/>
          </p:nvPr>
        </p:nvSpPr>
        <p:spPr>
          <a:xfrm>
            <a:off x="874297" y="2110155"/>
            <a:ext cx="4170779" cy="3219084"/>
          </a:xfrm>
          <a:prstGeom prst="roundRect">
            <a:avLst>
              <a:gd name="adj" fmla="val 1369"/>
            </a:avLst>
          </a:prstGeom>
          <a:noFill/>
        </p:spPr>
        <p:txBody>
          <a:bodyPr tIns="576000"/>
          <a:lstStyle>
            <a:lvl1pPr marL="0" indent="0" algn="ctr">
              <a:buNone/>
              <a:defRPr/>
            </a:lvl1pPr>
          </a:lstStyle>
          <a:p>
            <a:r>
              <a:rPr lang="sv-SE" dirty="0"/>
              <a:t>Klicka på ikonen för att lägga till en bild</a:t>
            </a:r>
          </a:p>
        </p:txBody>
      </p:sp>
      <p:sp>
        <p:nvSpPr>
          <p:cNvPr id="7" name="Rubrik 1">
            <a:extLst>
              <a:ext uri="{FF2B5EF4-FFF2-40B4-BE49-F238E27FC236}">
                <a16:creationId xmlns:a16="http://schemas.microsoft.com/office/drawing/2014/main" id="{70794710-02B9-BE43-B0C9-1A8E1E81C308}"/>
              </a:ext>
            </a:extLst>
          </p:cNvPr>
          <p:cNvSpPr>
            <a:spLocks noGrp="1"/>
          </p:cNvSpPr>
          <p:nvPr>
            <p:ph type="title" hasCustomPrompt="1"/>
          </p:nvPr>
        </p:nvSpPr>
        <p:spPr>
          <a:xfrm>
            <a:off x="874296" y="363107"/>
            <a:ext cx="10515600" cy="1149264"/>
          </a:xfrm>
          <a:prstGeom prst="rect">
            <a:avLst/>
          </a:prstGeom>
        </p:spPr>
        <p:txBody>
          <a:bodyPr anchor="b">
            <a:normAutofit/>
          </a:bodyPr>
          <a:lstStyle>
            <a:lvl1pPr>
              <a:defRPr sz="3400"/>
            </a:lvl1pPr>
          </a:lstStyle>
          <a:p>
            <a:r>
              <a:rPr lang="sv-SE" dirty="0">
                <a:solidFill>
                  <a:schemeClr val="accent1"/>
                </a:solidFill>
              </a:rPr>
              <a:t>Rubrik</a:t>
            </a:r>
            <a:r>
              <a:rPr lang="sv-SE" dirty="0"/>
              <a:t> på en rad</a:t>
            </a:r>
          </a:p>
        </p:txBody>
      </p:sp>
    </p:spTree>
    <p:extLst>
      <p:ext uri="{BB962C8B-B14F-4D97-AF65-F5344CB8AC3E}">
        <p14:creationId xmlns:p14="http://schemas.microsoft.com/office/powerpoint/2010/main" val="399662633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tandardsida bild höger">
    <p:spTree>
      <p:nvGrpSpPr>
        <p:cNvPr id="1" name=""/>
        <p:cNvGrpSpPr/>
        <p:nvPr/>
      </p:nvGrpSpPr>
      <p:grpSpPr>
        <a:xfrm>
          <a:off x="0" y="0"/>
          <a:ext cx="0" cy="0"/>
          <a:chOff x="0" y="0"/>
          <a:chExt cx="0" cy="0"/>
        </a:xfrm>
      </p:grpSpPr>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a:xfrm>
            <a:off x="711723" y="6311974"/>
            <a:ext cx="4114800" cy="365125"/>
          </a:xfrm>
          <a:prstGeom prst="rect">
            <a:avLst/>
          </a:prstGeom>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a:xfrm>
            <a:off x="276722" y="6311995"/>
            <a:ext cx="390055" cy="365125"/>
          </a:xfrm>
          <a:prstGeom prst="rect">
            <a:avLst/>
          </a:prstGeom>
        </p:spPr>
        <p:txBody>
          <a:bodyPr/>
          <a:lstStyle/>
          <a:p>
            <a:fld id="{7FF155A8-5C6D-4241-95DF-81E4F2B16EE5}" type="slidenum">
              <a:rPr lang="sv-SE" smtClean="0"/>
              <a:t>‹#›</a:t>
            </a:fld>
            <a:endParaRPr lang="sv-SE"/>
          </a:p>
        </p:txBody>
      </p:sp>
      <p:sp>
        <p:nvSpPr>
          <p:cNvPr id="8"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74296" y="363107"/>
            <a:ext cx="10515600" cy="1149264"/>
          </a:xfrm>
          <a:prstGeom prst="rect">
            <a:avLst/>
          </a:prstGeom>
        </p:spPr>
        <p:txBody>
          <a:bodyPr anchor="b">
            <a:normAutofit/>
          </a:bodyPr>
          <a:lstStyle>
            <a:lvl1pPr>
              <a:defRPr sz="3400"/>
            </a:lvl1pPr>
          </a:lstStyle>
          <a:p>
            <a:r>
              <a:rPr lang="sv-SE" dirty="0">
                <a:solidFill>
                  <a:schemeClr val="accent1"/>
                </a:solidFill>
              </a:rPr>
              <a:t>Rubrik</a:t>
            </a:r>
            <a:r>
              <a:rPr lang="sv-SE" dirty="0"/>
              <a:t> på en rad</a:t>
            </a:r>
          </a:p>
        </p:txBody>
      </p:sp>
      <p:sp>
        <p:nvSpPr>
          <p:cNvPr id="9" name="Platshållare för innehåll 2">
            <a:extLst>
              <a:ext uri="{FF2B5EF4-FFF2-40B4-BE49-F238E27FC236}">
                <a16:creationId xmlns:a16="http://schemas.microsoft.com/office/drawing/2014/main" id="{C591B10F-9AE3-44F1-83B7-0D36638C58B2}"/>
              </a:ext>
            </a:extLst>
          </p:cNvPr>
          <p:cNvSpPr>
            <a:spLocks noGrp="1"/>
          </p:cNvSpPr>
          <p:nvPr>
            <p:ph idx="1" hasCustomPrompt="1"/>
          </p:nvPr>
        </p:nvSpPr>
        <p:spPr>
          <a:xfrm>
            <a:off x="874296" y="2110155"/>
            <a:ext cx="5958536" cy="3219084"/>
          </a:xfrm>
        </p:spPr>
        <p:txBody>
          <a:bodyPr/>
          <a:lstStyle>
            <a:lvl1pPr>
              <a:defRPr/>
            </a:lvl1pPr>
          </a:lstStyle>
          <a:p>
            <a:pPr lvl="0"/>
            <a:r>
              <a:rPr lang="sv-SE" dirty="0"/>
              <a:t>Klicka här för att skriva en punkt i listan</a:t>
            </a:r>
          </a:p>
          <a:p>
            <a:pPr lvl="1"/>
            <a:r>
              <a:rPr lang="sv-SE" dirty="0"/>
              <a:t>Nivå två</a:t>
            </a:r>
          </a:p>
          <a:p>
            <a:pPr lvl="2"/>
            <a:r>
              <a:rPr lang="sv-SE" dirty="0"/>
              <a:t>Nivå tre</a:t>
            </a:r>
          </a:p>
          <a:p>
            <a:pPr lvl="3"/>
            <a:r>
              <a:rPr lang="sv-SE" dirty="0"/>
              <a:t>Nivå fyra</a:t>
            </a:r>
          </a:p>
          <a:p>
            <a:pPr lvl="4"/>
            <a:r>
              <a:rPr lang="sv-SE" dirty="0"/>
              <a:t>Nivå fem</a:t>
            </a:r>
          </a:p>
        </p:txBody>
      </p:sp>
      <p:sp>
        <p:nvSpPr>
          <p:cNvPr id="10" name="Platshållare för bild 9">
            <a:extLst>
              <a:ext uri="{FF2B5EF4-FFF2-40B4-BE49-F238E27FC236}">
                <a16:creationId xmlns:a16="http://schemas.microsoft.com/office/drawing/2014/main" id="{E79EAE5D-FEC0-4EF7-BBA5-3270B4215AD3}"/>
              </a:ext>
            </a:extLst>
          </p:cNvPr>
          <p:cNvSpPr>
            <a:spLocks noGrp="1"/>
          </p:cNvSpPr>
          <p:nvPr>
            <p:ph type="pic" sz="quarter" idx="13"/>
          </p:nvPr>
        </p:nvSpPr>
        <p:spPr>
          <a:xfrm>
            <a:off x="7219117" y="2110155"/>
            <a:ext cx="4170779" cy="3219084"/>
          </a:xfrm>
          <a:prstGeom prst="roundRect">
            <a:avLst>
              <a:gd name="adj" fmla="val 1369"/>
            </a:avLst>
          </a:prstGeom>
          <a:noFill/>
        </p:spPr>
        <p:txBody>
          <a:bodyPr tIns="576000"/>
          <a:lstStyle>
            <a:lvl1pPr marL="0" indent="0" algn="ctr">
              <a:buNone/>
              <a:defRPr/>
            </a:lvl1pPr>
          </a:lstStyle>
          <a:p>
            <a:r>
              <a:rPr lang="sv-SE"/>
              <a:t>Klicka på ikonen för att lägga till en bild</a:t>
            </a:r>
          </a:p>
        </p:txBody>
      </p:sp>
    </p:spTree>
    <p:extLst>
      <p:ext uri="{BB962C8B-B14F-4D97-AF65-F5344CB8AC3E}">
        <p14:creationId xmlns:p14="http://schemas.microsoft.com/office/powerpoint/2010/main" val="132165473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_Startsida utan bild ROSA">
    <p:spTree>
      <p:nvGrpSpPr>
        <p:cNvPr id="1" name=""/>
        <p:cNvGrpSpPr/>
        <p:nvPr/>
      </p:nvGrpSpPr>
      <p:grpSpPr>
        <a:xfrm>
          <a:off x="0" y="0"/>
          <a:ext cx="0" cy="0"/>
          <a:chOff x="0" y="0"/>
          <a:chExt cx="0" cy="0"/>
        </a:xfrm>
      </p:grpSpPr>
      <p:sp>
        <p:nvSpPr>
          <p:cNvPr id="13" name="Rektangel 12"/>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1"/>
          </a:p>
        </p:txBody>
      </p:sp>
      <p:sp>
        <p:nvSpPr>
          <p:cNvPr id="17" name="textruta 16">
            <a:extLst>
              <a:ext uri="{FF2B5EF4-FFF2-40B4-BE49-F238E27FC236}">
                <a16:creationId xmlns:a16="http://schemas.microsoft.com/office/drawing/2014/main" id="{265354EF-BC68-47DA-B51C-DB994A8FA3C3}"/>
              </a:ext>
            </a:extLst>
          </p:cNvPr>
          <p:cNvSpPr txBox="1"/>
          <p:nvPr/>
        </p:nvSpPr>
        <p:spPr>
          <a:xfrm>
            <a:off x="5217461" y="1641578"/>
            <a:ext cx="1686679" cy="1037868"/>
          </a:xfrm>
          <a:prstGeom prst="rect">
            <a:avLst/>
          </a:prstGeom>
          <a:noFill/>
        </p:spPr>
        <p:txBody>
          <a:bodyPr wrap="none" lIns="0" tIns="0" rIns="0" bIns="0" rtlCol="0" anchor="ctr">
            <a:noAutofit/>
          </a:bodyPr>
          <a:lstStyle/>
          <a:p>
            <a:pPr algn="ctr"/>
            <a:endParaRPr lang="sv-SE" sz="7200" b="1" dirty="0">
              <a:solidFill>
                <a:schemeClr val="accent1"/>
              </a:solidFill>
              <a:latin typeface="+mj-lt"/>
            </a:endParaRPr>
          </a:p>
        </p:txBody>
      </p:sp>
    </p:spTree>
    <p:extLst>
      <p:ext uri="{BB962C8B-B14F-4D97-AF65-F5344CB8AC3E}">
        <p14:creationId xmlns:p14="http://schemas.microsoft.com/office/powerpoint/2010/main" val="155379882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5_Startsida utan bild ROSA">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25C65CF8-0829-4AB6-891A-190544AC3286}"/>
              </a:ext>
            </a:extLst>
          </p:cNvPr>
          <p:cNvSpPr/>
          <p:nvPr userDrawn="1"/>
        </p:nvSpPr>
        <p:spPr>
          <a:xfrm>
            <a:off x="-2575248" y="841600"/>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2" name="Bildobjekt 11">
            <a:extLst>
              <a:ext uri="{FF2B5EF4-FFF2-40B4-BE49-F238E27FC236}">
                <a16:creationId xmlns:a16="http://schemas.microsoft.com/office/drawing/2014/main" id="{EBE118A1-F797-4EAF-B63F-697D3863BC3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40767" y="1808804"/>
            <a:ext cx="1685925" cy="628651"/>
          </a:xfrm>
          <a:prstGeom prst="rect">
            <a:avLst/>
          </a:prstGeom>
        </p:spPr>
      </p:pic>
      <p:sp>
        <p:nvSpPr>
          <p:cNvPr id="17" name="textruta 16">
            <a:extLst>
              <a:ext uri="{FF2B5EF4-FFF2-40B4-BE49-F238E27FC236}">
                <a16:creationId xmlns:a16="http://schemas.microsoft.com/office/drawing/2014/main" id="{265354EF-BC68-47DA-B51C-DB994A8FA3C3}"/>
              </a:ext>
            </a:extLst>
          </p:cNvPr>
          <p:cNvSpPr txBox="1"/>
          <p:nvPr/>
        </p:nvSpPr>
        <p:spPr>
          <a:xfrm>
            <a:off x="5217461" y="1641578"/>
            <a:ext cx="1686679" cy="1037868"/>
          </a:xfrm>
          <a:prstGeom prst="rect">
            <a:avLst/>
          </a:prstGeom>
          <a:noFill/>
        </p:spPr>
        <p:txBody>
          <a:bodyPr wrap="none" lIns="0" tIns="0" rIns="0" bIns="0" rtlCol="0" anchor="ctr">
            <a:noAutofit/>
          </a:bodyPr>
          <a:lstStyle/>
          <a:p>
            <a:pPr algn="ctr"/>
            <a:endParaRPr lang="sv-SE" sz="7200" b="1" dirty="0">
              <a:solidFill>
                <a:schemeClr val="accent1"/>
              </a:solidFill>
              <a:latin typeface="+mj-lt"/>
            </a:endParaRPr>
          </a:p>
        </p:txBody>
      </p:sp>
      <p:sp>
        <p:nvSpPr>
          <p:cNvPr id="6" name="Rektangel 5">
            <a:extLst>
              <a:ext uri="{FF2B5EF4-FFF2-40B4-BE49-F238E27FC236}">
                <a16:creationId xmlns:a16="http://schemas.microsoft.com/office/drawing/2014/main" id="{E0405AD8-976A-204A-AF63-801351E6B0E6}"/>
              </a:ext>
            </a:extLst>
          </p:cNvPr>
          <p:cNvSpPr/>
          <p:nvPr userDrawn="1"/>
        </p:nvSpPr>
        <p:spPr>
          <a:xfrm>
            <a:off x="0" y="0"/>
            <a:ext cx="12192000"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1"/>
          </a:p>
        </p:txBody>
      </p:sp>
    </p:spTree>
    <p:extLst>
      <p:ext uri="{BB962C8B-B14F-4D97-AF65-F5344CB8AC3E}">
        <p14:creationId xmlns:p14="http://schemas.microsoft.com/office/powerpoint/2010/main" val="37336015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6_Startsida utan bild ROSA">
    <p:spTree>
      <p:nvGrpSpPr>
        <p:cNvPr id="1" name=""/>
        <p:cNvGrpSpPr/>
        <p:nvPr/>
      </p:nvGrpSpPr>
      <p:grpSpPr>
        <a:xfrm>
          <a:off x="0" y="0"/>
          <a:ext cx="0" cy="0"/>
          <a:chOff x="0" y="0"/>
          <a:chExt cx="0" cy="0"/>
        </a:xfrm>
      </p:grpSpPr>
      <p:sp>
        <p:nvSpPr>
          <p:cNvPr id="17" name="textruta 16">
            <a:extLst>
              <a:ext uri="{FF2B5EF4-FFF2-40B4-BE49-F238E27FC236}">
                <a16:creationId xmlns:a16="http://schemas.microsoft.com/office/drawing/2014/main" id="{265354EF-BC68-47DA-B51C-DB994A8FA3C3}"/>
              </a:ext>
            </a:extLst>
          </p:cNvPr>
          <p:cNvSpPr txBox="1"/>
          <p:nvPr/>
        </p:nvSpPr>
        <p:spPr>
          <a:xfrm>
            <a:off x="5217461" y="1641578"/>
            <a:ext cx="1686679" cy="1037868"/>
          </a:xfrm>
          <a:prstGeom prst="rect">
            <a:avLst/>
          </a:prstGeom>
          <a:noFill/>
        </p:spPr>
        <p:txBody>
          <a:bodyPr wrap="none" lIns="0" tIns="0" rIns="0" bIns="0" rtlCol="0" anchor="ctr">
            <a:noAutofit/>
          </a:bodyPr>
          <a:lstStyle/>
          <a:p>
            <a:pPr algn="ctr"/>
            <a:endParaRPr lang="sv-SE" sz="7200" b="1" dirty="0">
              <a:solidFill>
                <a:schemeClr val="accent1"/>
              </a:solidFill>
              <a:latin typeface="+mj-lt"/>
            </a:endParaRPr>
          </a:p>
        </p:txBody>
      </p:sp>
      <p:sp>
        <p:nvSpPr>
          <p:cNvPr id="7" name="Rektangel 6">
            <a:extLst>
              <a:ext uri="{FF2B5EF4-FFF2-40B4-BE49-F238E27FC236}">
                <a16:creationId xmlns:a16="http://schemas.microsoft.com/office/drawing/2014/main" id="{54E67D8C-2AF5-044A-826C-DAE7B3BEC687}"/>
              </a:ext>
            </a:extLst>
          </p:cNvPr>
          <p:cNvSpPr/>
          <p:nvPr userDrawn="1"/>
        </p:nvSpPr>
        <p:spPr>
          <a:xfrm>
            <a:off x="0" y="0"/>
            <a:ext cx="12192000" cy="6858000"/>
          </a:xfrm>
          <a:prstGeom prst="rect">
            <a:avLst/>
          </a:prstGeom>
          <a:solidFill>
            <a:srgbClr val="CFD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1"/>
          </a:p>
        </p:txBody>
      </p:sp>
    </p:spTree>
    <p:extLst>
      <p:ext uri="{BB962C8B-B14F-4D97-AF65-F5344CB8AC3E}">
        <p14:creationId xmlns:p14="http://schemas.microsoft.com/office/powerpoint/2010/main" val="992960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ndardsida">
    <p:bg>
      <p:bgPr>
        <a:solidFill>
          <a:schemeClr val="accent3"/>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1F823DAB-49A5-46F4-B0B9-3504C49DD447}"/>
              </a:ext>
            </a:extLst>
          </p:cNvPr>
          <p:cNvPicPr>
            <a:picLocks noChangeAspect="1"/>
          </p:cNvPicPr>
          <p:nvPr userDrawn="1"/>
        </p:nvPicPr>
        <p:blipFill>
          <a:blip r:embed="rId2"/>
          <a:stretch>
            <a:fillRect/>
          </a:stretch>
        </p:blipFill>
        <p:spPr>
          <a:xfrm>
            <a:off x="0" y="5825613"/>
            <a:ext cx="12192000" cy="1032387"/>
          </a:xfrm>
          <a:prstGeom prst="rect">
            <a:avLst/>
          </a:prstGeom>
        </p:spPr>
      </p:pic>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a:xfrm>
            <a:off x="9151330" y="6221338"/>
            <a:ext cx="2763948" cy="455781"/>
          </a:xfrm>
          <a:prstGeom prst="rect">
            <a:avLst/>
          </a:prstGeom>
        </p:spPr>
        <p:txBody>
          <a:bodyPr/>
          <a:lstStyle>
            <a:lvl1pPr algn="r">
              <a:defRPr/>
            </a:lvl1pPr>
          </a:lstStyle>
          <a:p>
            <a:endParaRPr lang="sv-SE" dirty="0"/>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a:xfrm>
            <a:off x="276722" y="6311995"/>
            <a:ext cx="390055" cy="365125"/>
          </a:xfrm>
          <a:prstGeom prst="rect">
            <a:avLst/>
          </a:prstGeom>
        </p:spPr>
        <p:txBody>
          <a:bodyPr/>
          <a:lstStyle/>
          <a:p>
            <a:fld id="{7FF155A8-5C6D-4241-95DF-81E4F2B16EE5}" type="slidenum">
              <a:rPr lang="sv-SE" smtClean="0"/>
              <a:t>‹#›</a:t>
            </a:fld>
            <a:endParaRPr lang="sv-SE" dirty="0"/>
          </a:p>
        </p:txBody>
      </p:sp>
      <p:sp>
        <p:nvSpPr>
          <p:cNvPr id="9" name="Platshållare för text 2">
            <a:extLst>
              <a:ext uri="{FF2B5EF4-FFF2-40B4-BE49-F238E27FC236}">
                <a16:creationId xmlns:a16="http://schemas.microsoft.com/office/drawing/2014/main" id="{E2B6E503-A6AE-440E-9524-D5848DBA3FED}"/>
              </a:ext>
            </a:extLst>
          </p:cNvPr>
          <p:cNvSpPr>
            <a:spLocks noGrp="1"/>
          </p:cNvSpPr>
          <p:nvPr>
            <p:ph idx="1"/>
          </p:nvPr>
        </p:nvSpPr>
        <p:spPr>
          <a:xfrm>
            <a:off x="922424" y="1786391"/>
            <a:ext cx="10459451" cy="3805518"/>
          </a:xfrm>
          <a:prstGeom prst="rect">
            <a:avLst/>
          </a:prstGeom>
        </p:spPr>
        <p:txBody>
          <a:bodyPr vert="horz" lIns="0" tIns="0" rIns="0" bIns="0" rtlCol="0">
            <a:noAutofit/>
          </a:bodyPr>
          <a:lstStyle/>
          <a:p>
            <a:pPr lvl="0"/>
            <a:r>
              <a:rPr lang="sv-SE" dirty="0"/>
              <a:t>Klicka här för att ändra format på bakgrundstexten</a:t>
            </a:r>
          </a:p>
        </p:txBody>
      </p:sp>
      <p:sp>
        <p:nvSpPr>
          <p:cNvPr id="7" name="Rubrik 1">
            <a:extLst>
              <a:ext uri="{FF2B5EF4-FFF2-40B4-BE49-F238E27FC236}">
                <a16:creationId xmlns:a16="http://schemas.microsoft.com/office/drawing/2014/main" id="{8F8653E6-2714-FE4A-BE55-99E5214754A0}"/>
              </a:ext>
            </a:extLst>
          </p:cNvPr>
          <p:cNvSpPr>
            <a:spLocks noGrp="1"/>
          </p:cNvSpPr>
          <p:nvPr>
            <p:ph type="title" hasCustomPrompt="1"/>
          </p:nvPr>
        </p:nvSpPr>
        <p:spPr>
          <a:xfrm>
            <a:off x="922424" y="363107"/>
            <a:ext cx="10467472" cy="1149264"/>
          </a:xfrm>
          <a:prstGeom prst="rect">
            <a:avLst/>
          </a:prstGeom>
        </p:spPr>
        <p:txBody>
          <a:bodyPr lIns="0" tIns="0" rIns="0" bIns="0" anchor="b">
            <a:normAutofit/>
          </a:bodyPr>
          <a:lstStyle>
            <a:lvl1pPr>
              <a:defRPr sz="3400"/>
            </a:lvl1pPr>
          </a:lstStyle>
          <a:p>
            <a:r>
              <a:rPr lang="sv-SE" dirty="0">
                <a:solidFill>
                  <a:schemeClr val="accent1"/>
                </a:solidFill>
              </a:rPr>
              <a:t>Rubrik</a:t>
            </a:r>
            <a:r>
              <a:rPr lang="sv-SE" dirty="0"/>
              <a:t> på en rad</a:t>
            </a:r>
          </a:p>
        </p:txBody>
      </p:sp>
      <p:grpSp>
        <p:nvGrpSpPr>
          <p:cNvPr id="2" name="Grupp 1">
            <a:extLst>
              <a:ext uri="{FF2B5EF4-FFF2-40B4-BE49-F238E27FC236}">
                <a16:creationId xmlns:a16="http://schemas.microsoft.com/office/drawing/2014/main" id="{AC6ADD67-6107-4CD9-AE03-40294A2E05C5}"/>
              </a:ext>
            </a:extLst>
          </p:cNvPr>
          <p:cNvGrpSpPr/>
          <p:nvPr userDrawn="1"/>
        </p:nvGrpSpPr>
        <p:grpSpPr>
          <a:xfrm>
            <a:off x="3558120" y="6133175"/>
            <a:ext cx="5075760" cy="594971"/>
            <a:chOff x="2955850" y="6106949"/>
            <a:chExt cx="5075760" cy="594971"/>
          </a:xfrm>
        </p:grpSpPr>
        <p:pic>
          <p:nvPicPr>
            <p:cNvPr id="10" name="Bildobjekt 9">
              <a:extLst>
                <a:ext uri="{FF2B5EF4-FFF2-40B4-BE49-F238E27FC236}">
                  <a16:creationId xmlns:a16="http://schemas.microsoft.com/office/drawing/2014/main" id="{1B369D4F-657C-4D97-83F2-CA556B7FA57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2955850" y="6106949"/>
              <a:ext cx="2622700" cy="594971"/>
            </a:xfrm>
            <a:prstGeom prst="rect">
              <a:avLst/>
            </a:prstGeom>
          </p:spPr>
        </p:pic>
        <p:pic>
          <p:nvPicPr>
            <p:cNvPr id="11" name="Bildobjekt 10">
              <a:extLst>
                <a:ext uri="{FF2B5EF4-FFF2-40B4-BE49-F238E27FC236}">
                  <a16:creationId xmlns:a16="http://schemas.microsoft.com/office/drawing/2014/main" id="{3DD10586-61D8-42A9-B493-A46A6F20193A}"/>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096000" y="6106949"/>
              <a:ext cx="1935610" cy="594971"/>
            </a:xfrm>
            <a:prstGeom prst="rect">
              <a:avLst/>
            </a:prstGeom>
          </p:spPr>
        </p:pic>
      </p:grpSp>
    </p:spTree>
    <p:extLst>
      <p:ext uri="{BB962C8B-B14F-4D97-AF65-F5344CB8AC3E}">
        <p14:creationId xmlns:p14="http://schemas.microsoft.com/office/powerpoint/2010/main" val="239764400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lutsida">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8D5545B1-EC61-4586-B3F7-6354B25D50F5}"/>
              </a:ext>
            </a:extLst>
          </p:cNvPr>
          <p:cNvSpPr/>
          <p:nvPr userDrawn="1"/>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1"/>
          </a:p>
        </p:txBody>
      </p:sp>
      <p:grpSp>
        <p:nvGrpSpPr>
          <p:cNvPr id="6" name="Grupp 5">
            <a:extLst>
              <a:ext uri="{FF2B5EF4-FFF2-40B4-BE49-F238E27FC236}">
                <a16:creationId xmlns:a16="http://schemas.microsoft.com/office/drawing/2014/main" id="{78186FCD-E7D1-4DB3-833A-7BD762B7A7B3}"/>
              </a:ext>
            </a:extLst>
          </p:cNvPr>
          <p:cNvGrpSpPr/>
          <p:nvPr userDrawn="1"/>
        </p:nvGrpSpPr>
        <p:grpSpPr>
          <a:xfrm>
            <a:off x="2327825" y="2543526"/>
            <a:ext cx="7536349" cy="885474"/>
            <a:chOff x="2192730" y="5646058"/>
            <a:chExt cx="7536349" cy="885474"/>
          </a:xfrm>
        </p:grpSpPr>
        <p:pic>
          <p:nvPicPr>
            <p:cNvPr id="7" name="Bildobjekt 6">
              <a:extLst>
                <a:ext uri="{FF2B5EF4-FFF2-40B4-BE49-F238E27FC236}">
                  <a16:creationId xmlns:a16="http://schemas.microsoft.com/office/drawing/2014/main" id="{F7125EEB-4319-49F1-A23F-17A4A8D3940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192730" y="5646058"/>
              <a:ext cx="3903270" cy="885474"/>
            </a:xfrm>
            <a:prstGeom prst="rect">
              <a:avLst/>
            </a:prstGeom>
          </p:spPr>
        </p:pic>
        <p:pic>
          <p:nvPicPr>
            <p:cNvPr id="8" name="Bildobjekt 7">
              <a:extLst>
                <a:ext uri="{FF2B5EF4-FFF2-40B4-BE49-F238E27FC236}">
                  <a16:creationId xmlns:a16="http://schemas.microsoft.com/office/drawing/2014/main" id="{BEEDFD67-2589-4D80-91CB-3E2DE4F484D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848380" y="5646058"/>
              <a:ext cx="2880699" cy="885474"/>
            </a:xfrm>
            <a:prstGeom prst="rect">
              <a:avLst/>
            </a:prstGeom>
          </p:spPr>
        </p:pic>
      </p:grpSp>
    </p:spTree>
    <p:extLst>
      <p:ext uri="{BB962C8B-B14F-4D97-AF65-F5344CB8AC3E}">
        <p14:creationId xmlns:p14="http://schemas.microsoft.com/office/powerpoint/2010/main" val="3486914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tandardsida">
    <p:bg>
      <p:bgPr>
        <a:solidFill>
          <a:schemeClr val="accent3"/>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1F823DAB-49A5-46F4-B0B9-3504C49DD447}"/>
              </a:ext>
            </a:extLst>
          </p:cNvPr>
          <p:cNvPicPr>
            <a:picLocks noChangeAspect="1"/>
          </p:cNvPicPr>
          <p:nvPr userDrawn="1"/>
        </p:nvPicPr>
        <p:blipFill>
          <a:blip r:embed="rId2"/>
          <a:stretch>
            <a:fillRect/>
          </a:stretch>
        </p:blipFill>
        <p:spPr>
          <a:xfrm>
            <a:off x="0" y="5825613"/>
            <a:ext cx="12192000" cy="1032387"/>
          </a:xfrm>
          <a:prstGeom prst="rect">
            <a:avLst/>
          </a:prstGeom>
        </p:spPr>
      </p:pic>
      <p:sp>
        <p:nvSpPr>
          <p:cNvPr id="9" name="Platshållare för text 2">
            <a:extLst>
              <a:ext uri="{FF2B5EF4-FFF2-40B4-BE49-F238E27FC236}">
                <a16:creationId xmlns:a16="http://schemas.microsoft.com/office/drawing/2014/main" id="{E2B6E503-A6AE-440E-9524-D5848DBA3FED}"/>
              </a:ext>
            </a:extLst>
          </p:cNvPr>
          <p:cNvSpPr>
            <a:spLocks noGrp="1"/>
          </p:cNvSpPr>
          <p:nvPr>
            <p:ph idx="1"/>
          </p:nvPr>
        </p:nvSpPr>
        <p:spPr>
          <a:xfrm>
            <a:off x="922425" y="1786391"/>
            <a:ext cx="5783175" cy="3805518"/>
          </a:xfrm>
          <a:prstGeom prst="rect">
            <a:avLst/>
          </a:prstGeom>
        </p:spPr>
        <p:txBody>
          <a:bodyPr vert="horz" lIns="0" tIns="0" rIns="0" bIns="0" rtlCol="0">
            <a:noAutofit/>
          </a:bodyPr>
          <a:lstStyle/>
          <a:p>
            <a:pPr lvl="0"/>
            <a:r>
              <a:rPr lang="sv-SE" dirty="0"/>
              <a:t>Klicka här för att ändra format på bakgrundstexten</a:t>
            </a:r>
          </a:p>
        </p:txBody>
      </p:sp>
      <p:sp>
        <p:nvSpPr>
          <p:cNvPr id="7" name="Rubrik 1">
            <a:extLst>
              <a:ext uri="{FF2B5EF4-FFF2-40B4-BE49-F238E27FC236}">
                <a16:creationId xmlns:a16="http://schemas.microsoft.com/office/drawing/2014/main" id="{8F8653E6-2714-FE4A-BE55-99E5214754A0}"/>
              </a:ext>
            </a:extLst>
          </p:cNvPr>
          <p:cNvSpPr>
            <a:spLocks noGrp="1"/>
          </p:cNvSpPr>
          <p:nvPr>
            <p:ph type="title" hasCustomPrompt="1"/>
          </p:nvPr>
        </p:nvSpPr>
        <p:spPr>
          <a:xfrm>
            <a:off x="922424" y="363107"/>
            <a:ext cx="10467471" cy="1149264"/>
          </a:xfrm>
          <a:prstGeom prst="rect">
            <a:avLst/>
          </a:prstGeom>
        </p:spPr>
        <p:txBody>
          <a:bodyPr lIns="0" tIns="0" rIns="0" bIns="0" anchor="b">
            <a:normAutofit/>
          </a:bodyPr>
          <a:lstStyle>
            <a:lvl1pPr>
              <a:defRPr sz="3400"/>
            </a:lvl1pPr>
          </a:lstStyle>
          <a:p>
            <a:r>
              <a:rPr lang="sv-SE" dirty="0">
                <a:solidFill>
                  <a:schemeClr val="accent1"/>
                </a:solidFill>
              </a:rPr>
              <a:t>Rubrik</a:t>
            </a:r>
            <a:r>
              <a:rPr lang="sv-SE" dirty="0"/>
              <a:t> på en rad</a:t>
            </a:r>
          </a:p>
        </p:txBody>
      </p:sp>
      <p:sp>
        <p:nvSpPr>
          <p:cNvPr id="11" name="Platshållare för text 2">
            <a:extLst>
              <a:ext uri="{FF2B5EF4-FFF2-40B4-BE49-F238E27FC236}">
                <a16:creationId xmlns:a16="http://schemas.microsoft.com/office/drawing/2014/main" id="{31CFE00A-BE70-4553-B615-C9535F925F73}"/>
              </a:ext>
            </a:extLst>
          </p:cNvPr>
          <p:cNvSpPr>
            <a:spLocks noGrp="1"/>
          </p:cNvSpPr>
          <p:nvPr>
            <p:ph idx="13"/>
          </p:nvPr>
        </p:nvSpPr>
        <p:spPr>
          <a:xfrm>
            <a:off x="7044266" y="1786390"/>
            <a:ext cx="4605867" cy="3805518"/>
          </a:xfrm>
          <a:prstGeom prst="rect">
            <a:avLst/>
          </a:prstGeom>
        </p:spPr>
        <p:txBody>
          <a:bodyPr vert="horz" lIns="0" tIns="0" rIns="0" bIns="0" rtlCol="0">
            <a:noAutofit/>
          </a:bodyPr>
          <a:lstStyle/>
          <a:p>
            <a:pPr lvl="0"/>
            <a:r>
              <a:rPr lang="sv-SE" dirty="0"/>
              <a:t>Klicka här för att ändra format på bakgrundstexten</a:t>
            </a:r>
          </a:p>
        </p:txBody>
      </p:sp>
      <p:sp>
        <p:nvSpPr>
          <p:cNvPr id="12" name="Platshållare för sidfot 4">
            <a:extLst>
              <a:ext uri="{FF2B5EF4-FFF2-40B4-BE49-F238E27FC236}">
                <a16:creationId xmlns:a16="http://schemas.microsoft.com/office/drawing/2014/main" id="{CB215B8D-77DA-4E9A-80BA-D32E246760DE}"/>
              </a:ext>
            </a:extLst>
          </p:cNvPr>
          <p:cNvSpPr>
            <a:spLocks noGrp="1"/>
          </p:cNvSpPr>
          <p:nvPr>
            <p:ph type="ftr" sz="quarter" idx="11"/>
          </p:nvPr>
        </p:nvSpPr>
        <p:spPr>
          <a:xfrm>
            <a:off x="9151330" y="6221338"/>
            <a:ext cx="2763948" cy="455781"/>
          </a:xfrm>
          <a:prstGeom prst="rect">
            <a:avLst/>
          </a:prstGeom>
        </p:spPr>
        <p:txBody>
          <a:bodyPr/>
          <a:lstStyle>
            <a:lvl1pPr algn="r">
              <a:defRPr/>
            </a:lvl1pPr>
          </a:lstStyle>
          <a:p>
            <a:endParaRPr lang="sv-SE" dirty="0"/>
          </a:p>
        </p:txBody>
      </p:sp>
      <p:sp>
        <p:nvSpPr>
          <p:cNvPr id="13" name="Platshållare för bildnummer 5">
            <a:extLst>
              <a:ext uri="{FF2B5EF4-FFF2-40B4-BE49-F238E27FC236}">
                <a16:creationId xmlns:a16="http://schemas.microsoft.com/office/drawing/2014/main" id="{1DCBFFBC-6D98-4D5F-BD43-0523B7336B08}"/>
              </a:ext>
            </a:extLst>
          </p:cNvPr>
          <p:cNvSpPr>
            <a:spLocks noGrp="1"/>
          </p:cNvSpPr>
          <p:nvPr>
            <p:ph type="sldNum" sz="quarter" idx="12"/>
          </p:nvPr>
        </p:nvSpPr>
        <p:spPr>
          <a:xfrm>
            <a:off x="276722" y="6311995"/>
            <a:ext cx="390055" cy="365125"/>
          </a:xfrm>
          <a:prstGeom prst="rect">
            <a:avLst/>
          </a:prstGeom>
        </p:spPr>
        <p:txBody>
          <a:bodyPr/>
          <a:lstStyle/>
          <a:p>
            <a:fld id="{7FF155A8-5C6D-4241-95DF-81E4F2B16EE5}" type="slidenum">
              <a:rPr lang="sv-SE" smtClean="0"/>
              <a:t>‹#›</a:t>
            </a:fld>
            <a:endParaRPr lang="sv-SE" dirty="0"/>
          </a:p>
        </p:txBody>
      </p:sp>
      <p:grpSp>
        <p:nvGrpSpPr>
          <p:cNvPr id="14" name="Grupp 13">
            <a:extLst>
              <a:ext uri="{FF2B5EF4-FFF2-40B4-BE49-F238E27FC236}">
                <a16:creationId xmlns:a16="http://schemas.microsoft.com/office/drawing/2014/main" id="{ABA29DE8-B670-4426-80EB-BDABDBE6312D}"/>
              </a:ext>
            </a:extLst>
          </p:cNvPr>
          <p:cNvGrpSpPr/>
          <p:nvPr userDrawn="1"/>
        </p:nvGrpSpPr>
        <p:grpSpPr>
          <a:xfrm>
            <a:off x="3558120" y="6133175"/>
            <a:ext cx="5075760" cy="594971"/>
            <a:chOff x="2955850" y="6106949"/>
            <a:chExt cx="5075760" cy="594971"/>
          </a:xfrm>
        </p:grpSpPr>
        <p:pic>
          <p:nvPicPr>
            <p:cNvPr id="15" name="Bildobjekt 14">
              <a:extLst>
                <a:ext uri="{FF2B5EF4-FFF2-40B4-BE49-F238E27FC236}">
                  <a16:creationId xmlns:a16="http://schemas.microsoft.com/office/drawing/2014/main" id="{6793F625-5D68-482A-8E72-2775EA58692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2955850" y="6106949"/>
              <a:ext cx="2622700" cy="594971"/>
            </a:xfrm>
            <a:prstGeom prst="rect">
              <a:avLst/>
            </a:prstGeom>
          </p:spPr>
        </p:pic>
        <p:pic>
          <p:nvPicPr>
            <p:cNvPr id="16" name="Bildobjekt 15">
              <a:extLst>
                <a:ext uri="{FF2B5EF4-FFF2-40B4-BE49-F238E27FC236}">
                  <a16:creationId xmlns:a16="http://schemas.microsoft.com/office/drawing/2014/main" id="{DBBD195A-6610-4656-9650-2FA7524C046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096000" y="6106949"/>
              <a:ext cx="1935610" cy="594971"/>
            </a:xfrm>
            <a:prstGeom prst="rect">
              <a:avLst/>
            </a:prstGeom>
          </p:spPr>
        </p:pic>
      </p:grpSp>
    </p:spTree>
    <p:extLst>
      <p:ext uri="{BB962C8B-B14F-4D97-AF65-F5344CB8AC3E}">
        <p14:creationId xmlns:p14="http://schemas.microsoft.com/office/powerpoint/2010/main" val="61169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Standardsida">
    <p:bg>
      <p:bgPr>
        <a:solidFill>
          <a:schemeClr val="accent3"/>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1F823DAB-49A5-46F4-B0B9-3504C49DD447}"/>
              </a:ext>
            </a:extLst>
          </p:cNvPr>
          <p:cNvPicPr>
            <a:picLocks noChangeAspect="1"/>
          </p:cNvPicPr>
          <p:nvPr userDrawn="1"/>
        </p:nvPicPr>
        <p:blipFill>
          <a:blip r:embed="rId2"/>
          <a:stretch>
            <a:fillRect/>
          </a:stretch>
        </p:blipFill>
        <p:spPr>
          <a:xfrm>
            <a:off x="0" y="5825613"/>
            <a:ext cx="12192000" cy="1032387"/>
          </a:xfrm>
          <a:prstGeom prst="rect">
            <a:avLst/>
          </a:prstGeom>
        </p:spPr>
      </p:pic>
      <p:sp>
        <p:nvSpPr>
          <p:cNvPr id="9" name="Platshållare för text 2">
            <a:extLst>
              <a:ext uri="{FF2B5EF4-FFF2-40B4-BE49-F238E27FC236}">
                <a16:creationId xmlns:a16="http://schemas.microsoft.com/office/drawing/2014/main" id="{E2B6E503-A6AE-440E-9524-D5848DBA3FED}"/>
              </a:ext>
            </a:extLst>
          </p:cNvPr>
          <p:cNvSpPr>
            <a:spLocks noGrp="1"/>
          </p:cNvSpPr>
          <p:nvPr>
            <p:ph idx="1"/>
          </p:nvPr>
        </p:nvSpPr>
        <p:spPr>
          <a:xfrm>
            <a:off x="922426" y="1786391"/>
            <a:ext cx="5088756" cy="3805518"/>
          </a:xfrm>
          <a:prstGeom prst="rect">
            <a:avLst/>
          </a:prstGeom>
        </p:spPr>
        <p:txBody>
          <a:bodyPr vert="horz" lIns="0" tIns="0" rIns="0" bIns="0" rtlCol="0">
            <a:noAutofit/>
          </a:bodyPr>
          <a:lstStyle/>
          <a:p>
            <a:pPr lvl="0"/>
            <a:r>
              <a:rPr lang="sv-SE" dirty="0"/>
              <a:t>Klicka här för att ändra format på bakgrundstexten</a:t>
            </a:r>
          </a:p>
        </p:txBody>
      </p:sp>
      <p:sp>
        <p:nvSpPr>
          <p:cNvPr id="7" name="Rubrik 1">
            <a:extLst>
              <a:ext uri="{FF2B5EF4-FFF2-40B4-BE49-F238E27FC236}">
                <a16:creationId xmlns:a16="http://schemas.microsoft.com/office/drawing/2014/main" id="{8F8653E6-2714-FE4A-BE55-99E5214754A0}"/>
              </a:ext>
            </a:extLst>
          </p:cNvPr>
          <p:cNvSpPr>
            <a:spLocks noGrp="1"/>
          </p:cNvSpPr>
          <p:nvPr>
            <p:ph type="title" hasCustomPrompt="1"/>
          </p:nvPr>
        </p:nvSpPr>
        <p:spPr>
          <a:xfrm>
            <a:off x="922424" y="363107"/>
            <a:ext cx="10467471" cy="1149264"/>
          </a:xfrm>
          <a:prstGeom prst="rect">
            <a:avLst/>
          </a:prstGeom>
        </p:spPr>
        <p:txBody>
          <a:bodyPr lIns="0" tIns="0" rIns="0" bIns="0" anchor="b">
            <a:normAutofit/>
          </a:bodyPr>
          <a:lstStyle>
            <a:lvl1pPr>
              <a:defRPr sz="3400"/>
            </a:lvl1pPr>
          </a:lstStyle>
          <a:p>
            <a:r>
              <a:rPr lang="sv-SE" dirty="0">
                <a:solidFill>
                  <a:schemeClr val="accent1"/>
                </a:solidFill>
              </a:rPr>
              <a:t>Rubrik</a:t>
            </a:r>
            <a:r>
              <a:rPr lang="sv-SE" dirty="0"/>
              <a:t> på en rad</a:t>
            </a:r>
          </a:p>
        </p:txBody>
      </p:sp>
      <p:sp>
        <p:nvSpPr>
          <p:cNvPr id="11" name="Platshållare för text 2">
            <a:extLst>
              <a:ext uri="{FF2B5EF4-FFF2-40B4-BE49-F238E27FC236}">
                <a16:creationId xmlns:a16="http://schemas.microsoft.com/office/drawing/2014/main" id="{31CFE00A-BE70-4553-B615-C9535F925F73}"/>
              </a:ext>
            </a:extLst>
          </p:cNvPr>
          <p:cNvSpPr>
            <a:spLocks noGrp="1"/>
          </p:cNvSpPr>
          <p:nvPr>
            <p:ph idx="13"/>
          </p:nvPr>
        </p:nvSpPr>
        <p:spPr>
          <a:xfrm>
            <a:off x="6180820" y="1786390"/>
            <a:ext cx="5469313" cy="3805518"/>
          </a:xfrm>
          <a:prstGeom prst="rect">
            <a:avLst/>
          </a:prstGeom>
        </p:spPr>
        <p:txBody>
          <a:bodyPr vert="horz" lIns="0" tIns="0" rIns="0" bIns="0" rtlCol="0">
            <a:noAutofit/>
          </a:bodyPr>
          <a:lstStyle/>
          <a:p>
            <a:pPr lvl="0"/>
            <a:r>
              <a:rPr lang="sv-SE" dirty="0"/>
              <a:t>Klicka här för att ändra format på bakgrundstexten</a:t>
            </a:r>
          </a:p>
        </p:txBody>
      </p:sp>
      <p:sp>
        <p:nvSpPr>
          <p:cNvPr id="12" name="Platshållare för sidfot 4">
            <a:extLst>
              <a:ext uri="{FF2B5EF4-FFF2-40B4-BE49-F238E27FC236}">
                <a16:creationId xmlns:a16="http://schemas.microsoft.com/office/drawing/2014/main" id="{CB215B8D-77DA-4E9A-80BA-D32E246760DE}"/>
              </a:ext>
            </a:extLst>
          </p:cNvPr>
          <p:cNvSpPr>
            <a:spLocks noGrp="1"/>
          </p:cNvSpPr>
          <p:nvPr>
            <p:ph type="ftr" sz="quarter" idx="11"/>
          </p:nvPr>
        </p:nvSpPr>
        <p:spPr>
          <a:xfrm>
            <a:off x="9151330" y="6221338"/>
            <a:ext cx="2763948" cy="455781"/>
          </a:xfrm>
          <a:prstGeom prst="rect">
            <a:avLst/>
          </a:prstGeom>
        </p:spPr>
        <p:txBody>
          <a:bodyPr/>
          <a:lstStyle>
            <a:lvl1pPr algn="r">
              <a:defRPr/>
            </a:lvl1pPr>
          </a:lstStyle>
          <a:p>
            <a:endParaRPr lang="sv-SE" dirty="0"/>
          </a:p>
        </p:txBody>
      </p:sp>
      <p:sp>
        <p:nvSpPr>
          <p:cNvPr id="13" name="Platshållare för bildnummer 5">
            <a:extLst>
              <a:ext uri="{FF2B5EF4-FFF2-40B4-BE49-F238E27FC236}">
                <a16:creationId xmlns:a16="http://schemas.microsoft.com/office/drawing/2014/main" id="{1DCBFFBC-6D98-4D5F-BD43-0523B7336B08}"/>
              </a:ext>
            </a:extLst>
          </p:cNvPr>
          <p:cNvSpPr>
            <a:spLocks noGrp="1"/>
          </p:cNvSpPr>
          <p:nvPr>
            <p:ph type="sldNum" sz="quarter" idx="12"/>
          </p:nvPr>
        </p:nvSpPr>
        <p:spPr>
          <a:xfrm>
            <a:off x="276722" y="6311995"/>
            <a:ext cx="390055" cy="365125"/>
          </a:xfrm>
          <a:prstGeom prst="rect">
            <a:avLst/>
          </a:prstGeom>
        </p:spPr>
        <p:txBody>
          <a:bodyPr/>
          <a:lstStyle/>
          <a:p>
            <a:fld id="{7FF155A8-5C6D-4241-95DF-81E4F2B16EE5}" type="slidenum">
              <a:rPr lang="sv-SE" smtClean="0"/>
              <a:t>‹#›</a:t>
            </a:fld>
            <a:endParaRPr lang="sv-SE" dirty="0"/>
          </a:p>
        </p:txBody>
      </p:sp>
      <p:grpSp>
        <p:nvGrpSpPr>
          <p:cNvPr id="14" name="Grupp 13">
            <a:extLst>
              <a:ext uri="{FF2B5EF4-FFF2-40B4-BE49-F238E27FC236}">
                <a16:creationId xmlns:a16="http://schemas.microsoft.com/office/drawing/2014/main" id="{ABA29DE8-B670-4426-80EB-BDABDBE6312D}"/>
              </a:ext>
            </a:extLst>
          </p:cNvPr>
          <p:cNvGrpSpPr/>
          <p:nvPr userDrawn="1"/>
        </p:nvGrpSpPr>
        <p:grpSpPr>
          <a:xfrm>
            <a:off x="3558120" y="6133175"/>
            <a:ext cx="5075760" cy="594971"/>
            <a:chOff x="2955850" y="6106949"/>
            <a:chExt cx="5075760" cy="594971"/>
          </a:xfrm>
        </p:grpSpPr>
        <p:pic>
          <p:nvPicPr>
            <p:cNvPr id="15" name="Bildobjekt 14">
              <a:extLst>
                <a:ext uri="{FF2B5EF4-FFF2-40B4-BE49-F238E27FC236}">
                  <a16:creationId xmlns:a16="http://schemas.microsoft.com/office/drawing/2014/main" id="{6793F625-5D68-482A-8E72-2775EA58692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2955850" y="6106949"/>
              <a:ext cx="2622700" cy="594971"/>
            </a:xfrm>
            <a:prstGeom prst="rect">
              <a:avLst/>
            </a:prstGeom>
          </p:spPr>
        </p:pic>
        <p:pic>
          <p:nvPicPr>
            <p:cNvPr id="16" name="Bildobjekt 15">
              <a:extLst>
                <a:ext uri="{FF2B5EF4-FFF2-40B4-BE49-F238E27FC236}">
                  <a16:creationId xmlns:a16="http://schemas.microsoft.com/office/drawing/2014/main" id="{DBBD195A-6610-4656-9650-2FA7524C046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096000" y="6106949"/>
              <a:ext cx="1935610" cy="594971"/>
            </a:xfrm>
            <a:prstGeom prst="rect">
              <a:avLst/>
            </a:prstGeom>
          </p:spPr>
        </p:pic>
      </p:grpSp>
    </p:spTree>
    <p:extLst>
      <p:ext uri="{BB962C8B-B14F-4D97-AF65-F5344CB8AC3E}">
        <p14:creationId xmlns:p14="http://schemas.microsoft.com/office/powerpoint/2010/main" val="916600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Standardsida">
    <p:bg>
      <p:bgPr>
        <a:solidFill>
          <a:schemeClr val="accent3"/>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1F823DAB-49A5-46F4-B0B9-3504C49DD447}"/>
              </a:ext>
            </a:extLst>
          </p:cNvPr>
          <p:cNvPicPr>
            <a:picLocks noChangeAspect="1"/>
          </p:cNvPicPr>
          <p:nvPr userDrawn="1"/>
        </p:nvPicPr>
        <p:blipFill>
          <a:blip r:embed="rId2"/>
          <a:stretch>
            <a:fillRect/>
          </a:stretch>
        </p:blipFill>
        <p:spPr>
          <a:xfrm>
            <a:off x="0" y="5825613"/>
            <a:ext cx="12192000" cy="1032387"/>
          </a:xfrm>
          <a:prstGeom prst="rect">
            <a:avLst/>
          </a:prstGeom>
        </p:spPr>
      </p:pic>
      <p:sp>
        <p:nvSpPr>
          <p:cNvPr id="9" name="Platshållare för text 2">
            <a:extLst>
              <a:ext uri="{FF2B5EF4-FFF2-40B4-BE49-F238E27FC236}">
                <a16:creationId xmlns:a16="http://schemas.microsoft.com/office/drawing/2014/main" id="{E2B6E503-A6AE-440E-9524-D5848DBA3FED}"/>
              </a:ext>
            </a:extLst>
          </p:cNvPr>
          <p:cNvSpPr>
            <a:spLocks noGrp="1"/>
          </p:cNvSpPr>
          <p:nvPr>
            <p:ph idx="1"/>
          </p:nvPr>
        </p:nvSpPr>
        <p:spPr>
          <a:xfrm>
            <a:off x="922425" y="1786391"/>
            <a:ext cx="5783175" cy="3805518"/>
          </a:xfrm>
          <a:prstGeom prst="rect">
            <a:avLst/>
          </a:prstGeom>
        </p:spPr>
        <p:txBody>
          <a:bodyPr vert="horz" lIns="0" tIns="0" rIns="0" bIns="0" rtlCol="0">
            <a:noAutofit/>
          </a:bodyPr>
          <a:lstStyle/>
          <a:p>
            <a:pPr lvl="0"/>
            <a:r>
              <a:rPr lang="sv-SE" dirty="0"/>
              <a:t>Klicka här för att ändra format på bakgrundstexten</a:t>
            </a:r>
          </a:p>
        </p:txBody>
      </p:sp>
      <p:sp>
        <p:nvSpPr>
          <p:cNvPr id="7" name="Rubrik 1">
            <a:extLst>
              <a:ext uri="{FF2B5EF4-FFF2-40B4-BE49-F238E27FC236}">
                <a16:creationId xmlns:a16="http://schemas.microsoft.com/office/drawing/2014/main" id="{8F8653E6-2714-FE4A-BE55-99E5214754A0}"/>
              </a:ext>
            </a:extLst>
          </p:cNvPr>
          <p:cNvSpPr>
            <a:spLocks noGrp="1"/>
          </p:cNvSpPr>
          <p:nvPr>
            <p:ph type="title" hasCustomPrompt="1"/>
          </p:nvPr>
        </p:nvSpPr>
        <p:spPr>
          <a:xfrm>
            <a:off x="922424" y="363107"/>
            <a:ext cx="10467471" cy="1149264"/>
          </a:xfrm>
          <a:prstGeom prst="rect">
            <a:avLst/>
          </a:prstGeom>
        </p:spPr>
        <p:txBody>
          <a:bodyPr lIns="0" tIns="0" rIns="0" bIns="0" anchor="b">
            <a:normAutofit/>
          </a:bodyPr>
          <a:lstStyle>
            <a:lvl1pPr>
              <a:defRPr sz="3400"/>
            </a:lvl1pPr>
          </a:lstStyle>
          <a:p>
            <a:r>
              <a:rPr lang="sv-SE" dirty="0">
                <a:solidFill>
                  <a:schemeClr val="accent1"/>
                </a:solidFill>
              </a:rPr>
              <a:t>Rubrik</a:t>
            </a:r>
            <a:r>
              <a:rPr lang="sv-SE" dirty="0"/>
              <a:t> på en rad</a:t>
            </a:r>
          </a:p>
        </p:txBody>
      </p:sp>
      <p:sp>
        <p:nvSpPr>
          <p:cNvPr id="12" name="Platshållare för text 2">
            <a:extLst>
              <a:ext uri="{FF2B5EF4-FFF2-40B4-BE49-F238E27FC236}">
                <a16:creationId xmlns:a16="http://schemas.microsoft.com/office/drawing/2014/main" id="{4A1A652A-FE4E-4232-AFA7-012B3295CE3D}"/>
              </a:ext>
            </a:extLst>
          </p:cNvPr>
          <p:cNvSpPr>
            <a:spLocks noGrp="1"/>
          </p:cNvSpPr>
          <p:nvPr>
            <p:ph idx="13"/>
          </p:nvPr>
        </p:nvSpPr>
        <p:spPr>
          <a:xfrm>
            <a:off x="7044266" y="1786390"/>
            <a:ext cx="4605867" cy="3805518"/>
          </a:xfrm>
          <a:prstGeom prst="roundRect">
            <a:avLst>
              <a:gd name="adj" fmla="val 13077"/>
            </a:avLst>
          </a:prstGeom>
          <a:solidFill>
            <a:schemeClr val="bg1"/>
          </a:solidFill>
        </p:spPr>
        <p:txBody>
          <a:bodyPr vert="horz" lIns="72000" tIns="72000" rIns="72000" bIns="72000" rtlCol="0">
            <a:noAutofit/>
          </a:bodyPr>
          <a:lstStyle>
            <a:lvl1pPr>
              <a:defRPr sz="1600"/>
            </a:lvl1pPr>
          </a:lstStyle>
          <a:p>
            <a:pPr lvl="0"/>
            <a:r>
              <a:rPr lang="sv-SE" dirty="0"/>
              <a:t>Klicka här för att ändra format på bakgrundstexten</a:t>
            </a:r>
          </a:p>
        </p:txBody>
      </p:sp>
      <p:sp>
        <p:nvSpPr>
          <p:cNvPr id="11" name="Platshållare för sidfot 4">
            <a:extLst>
              <a:ext uri="{FF2B5EF4-FFF2-40B4-BE49-F238E27FC236}">
                <a16:creationId xmlns:a16="http://schemas.microsoft.com/office/drawing/2014/main" id="{2EF06FB8-425A-4A3C-AFF5-798F1B5024F2}"/>
              </a:ext>
            </a:extLst>
          </p:cNvPr>
          <p:cNvSpPr>
            <a:spLocks noGrp="1"/>
          </p:cNvSpPr>
          <p:nvPr>
            <p:ph type="ftr" sz="quarter" idx="11"/>
          </p:nvPr>
        </p:nvSpPr>
        <p:spPr>
          <a:xfrm>
            <a:off x="9151330" y="6221338"/>
            <a:ext cx="2763948" cy="455781"/>
          </a:xfrm>
          <a:prstGeom prst="rect">
            <a:avLst/>
          </a:prstGeom>
        </p:spPr>
        <p:txBody>
          <a:bodyPr/>
          <a:lstStyle>
            <a:lvl1pPr algn="r">
              <a:defRPr/>
            </a:lvl1pPr>
          </a:lstStyle>
          <a:p>
            <a:endParaRPr lang="sv-SE" dirty="0"/>
          </a:p>
        </p:txBody>
      </p:sp>
      <p:sp>
        <p:nvSpPr>
          <p:cNvPr id="13" name="Platshållare för bildnummer 5">
            <a:extLst>
              <a:ext uri="{FF2B5EF4-FFF2-40B4-BE49-F238E27FC236}">
                <a16:creationId xmlns:a16="http://schemas.microsoft.com/office/drawing/2014/main" id="{DF0C2FE4-DF3A-44D8-9BCF-716E0891E375}"/>
              </a:ext>
            </a:extLst>
          </p:cNvPr>
          <p:cNvSpPr>
            <a:spLocks noGrp="1"/>
          </p:cNvSpPr>
          <p:nvPr>
            <p:ph type="sldNum" sz="quarter" idx="12"/>
          </p:nvPr>
        </p:nvSpPr>
        <p:spPr>
          <a:xfrm>
            <a:off x="276722" y="6311995"/>
            <a:ext cx="390055" cy="365125"/>
          </a:xfrm>
          <a:prstGeom prst="rect">
            <a:avLst/>
          </a:prstGeom>
        </p:spPr>
        <p:txBody>
          <a:bodyPr/>
          <a:lstStyle/>
          <a:p>
            <a:fld id="{7FF155A8-5C6D-4241-95DF-81E4F2B16EE5}" type="slidenum">
              <a:rPr lang="sv-SE" smtClean="0"/>
              <a:t>‹#›</a:t>
            </a:fld>
            <a:endParaRPr lang="sv-SE" dirty="0"/>
          </a:p>
        </p:txBody>
      </p:sp>
      <p:grpSp>
        <p:nvGrpSpPr>
          <p:cNvPr id="14" name="Grupp 13">
            <a:extLst>
              <a:ext uri="{FF2B5EF4-FFF2-40B4-BE49-F238E27FC236}">
                <a16:creationId xmlns:a16="http://schemas.microsoft.com/office/drawing/2014/main" id="{EC8802E9-F1A0-45B1-BCE0-24EF534674CB}"/>
              </a:ext>
            </a:extLst>
          </p:cNvPr>
          <p:cNvGrpSpPr/>
          <p:nvPr userDrawn="1"/>
        </p:nvGrpSpPr>
        <p:grpSpPr>
          <a:xfrm>
            <a:off x="3558120" y="6133175"/>
            <a:ext cx="5075760" cy="594971"/>
            <a:chOff x="2955850" y="6106949"/>
            <a:chExt cx="5075760" cy="594971"/>
          </a:xfrm>
        </p:grpSpPr>
        <p:pic>
          <p:nvPicPr>
            <p:cNvPr id="15" name="Bildobjekt 14">
              <a:extLst>
                <a:ext uri="{FF2B5EF4-FFF2-40B4-BE49-F238E27FC236}">
                  <a16:creationId xmlns:a16="http://schemas.microsoft.com/office/drawing/2014/main" id="{DC4F2CB9-7BE1-4A2D-8CD6-D9DF58DDE6C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2955850" y="6106949"/>
              <a:ext cx="2622700" cy="594971"/>
            </a:xfrm>
            <a:prstGeom prst="rect">
              <a:avLst/>
            </a:prstGeom>
          </p:spPr>
        </p:pic>
        <p:pic>
          <p:nvPicPr>
            <p:cNvPr id="16" name="Bildobjekt 15">
              <a:extLst>
                <a:ext uri="{FF2B5EF4-FFF2-40B4-BE49-F238E27FC236}">
                  <a16:creationId xmlns:a16="http://schemas.microsoft.com/office/drawing/2014/main" id="{C5488224-8D1D-42DA-A9A2-AF21FCECC036}"/>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096000" y="6106949"/>
              <a:ext cx="1935610" cy="594971"/>
            </a:xfrm>
            <a:prstGeom prst="rect">
              <a:avLst/>
            </a:prstGeom>
          </p:spPr>
        </p:pic>
      </p:grpSp>
    </p:spTree>
    <p:extLst>
      <p:ext uri="{BB962C8B-B14F-4D97-AF65-F5344CB8AC3E}">
        <p14:creationId xmlns:p14="http://schemas.microsoft.com/office/powerpoint/2010/main" val="2843756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tandardsida">
    <p:bg>
      <p:bgPr>
        <a:solidFill>
          <a:schemeClr val="accent3"/>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1F823DAB-49A5-46F4-B0B9-3504C49DD447}"/>
              </a:ext>
            </a:extLst>
          </p:cNvPr>
          <p:cNvPicPr>
            <a:picLocks noChangeAspect="1"/>
          </p:cNvPicPr>
          <p:nvPr userDrawn="1"/>
        </p:nvPicPr>
        <p:blipFill>
          <a:blip r:embed="rId2"/>
          <a:stretch>
            <a:fillRect/>
          </a:stretch>
        </p:blipFill>
        <p:spPr>
          <a:xfrm>
            <a:off x="0" y="5825613"/>
            <a:ext cx="12192000" cy="1032387"/>
          </a:xfrm>
          <a:prstGeom prst="rect">
            <a:avLst/>
          </a:prstGeom>
        </p:spPr>
      </p:pic>
      <p:sp>
        <p:nvSpPr>
          <p:cNvPr id="9" name="Platshållare för text 2">
            <a:extLst>
              <a:ext uri="{FF2B5EF4-FFF2-40B4-BE49-F238E27FC236}">
                <a16:creationId xmlns:a16="http://schemas.microsoft.com/office/drawing/2014/main" id="{E2B6E503-A6AE-440E-9524-D5848DBA3FED}"/>
              </a:ext>
            </a:extLst>
          </p:cNvPr>
          <p:cNvSpPr>
            <a:spLocks noGrp="1"/>
          </p:cNvSpPr>
          <p:nvPr>
            <p:ph idx="1"/>
          </p:nvPr>
        </p:nvSpPr>
        <p:spPr>
          <a:xfrm>
            <a:off x="1391990" y="1997427"/>
            <a:ext cx="4704009" cy="1603060"/>
          </a:xfrm>
          <a:prstGeom prst="roundRect">
            <a:avLst/>
          </a:prstGeom>
          <a:solidFill>
            <a:schemeClr val="bg1"/>
          </a:solidFill>
        </p:spPr>
        <p:txBody>
          <a:bodyPr vert="horz" lIns="72000" tIns="72000" rIns="72000" bIns="72000" rtlCol="0">
            <a:noAutofit/>
          </a:bodyPr>
          <a:lstStyle/>
          <a:p>
            <a:pPr lvl="0"/>
            <a:r>
              <a:rPr lang="sv-SE" dirty="0"/>
              <a:t>Klicka här för att ändra format på bakgrundstexten</a:t>
            </a:r>
          </a:p>
        </p:txBody>
      </p:sp>
      <p:sp>
        <p:nvSpPr>
          <p:cNvPr id="7" name="Rubrik 1">
            <a:extLst>
              <a:ext uri="{FF2B5EF4-FFF2-40B4-BE49-F238E27FC236}">
                <a16:creationId xmlns:a16="http://schemas.microsoft.com/office/drawing/2014/main" id="{8F8653E6-2714-FE4A-BE55-99E5214754A0}"/>
              </a:ext>
            </a:extLst>
          </p:cNvPr>
          <p:cNvSpPr>
            <a:spLocks noGrp="1"/>
          </p:cNvSpPr>
          <p:nvPr>
            <p:ph type="title" hasCustomPrompt="1"/>
          </p:nvPr>
        </p:nvSpPr>
        <p:spPr>
          <a:xfrm>
            <a:off x="922424" y="363107"/>
            <a:ext cx="10467471" cy="1149264"/>
          </a:xfrm>
          <a:prstGeom prst="rect">
            <a:avLst/>
          </a:prstGeom>
        </p:spPr>
        <p:txBody>
          <a:bodyPr lIns="0" tIns="0" rIns="0" bIns="0" anchor="b">
            <a:normAutofit/>
          </a:bodyPr>
          <a:lstStyle>
            <a:lvl1pPr algn="ctr">
              <a:defRPr sz="3400"/>
            </a:lvl1pPr>
          </a:lstStyle>
          <a:p>
            <a:r>
              <a:rPr lang="sv-SE" dirty="0">
                <a:solidFill>
                  <a:schemeClr val="accent1"/>
                </a:solidFill>
              </a:rPr>
              <a:t>Rubrik</a:t>
            </a:r>
            <a:r>
              <a:rPr lang="sv-SE" dirty="0"/>
              <a:t> på en rad</a:t>
            </a:r>
          </a:p>
        </p:txBody>
      </p:sp>
      <p:sp>
        <p:nvSpPr>
          <p:cNvPr id="18" name="Platshållare för text 2">
            <a:extLst>
              <a:ext uri="{FF2B5EF4-FFF2-40B4-BE49-F238E27FC236}">
                <a16:creationId xmlns:a16="http://schemas.microsoft.com/office/drawing/2014/main" id="{9F15FD10-6E6D-4641-953A-7D7009057196}"/>
              </a:ext>
            </a:extLst>
          </p:cNvPr>
          <p:cNvSpPr>
            <a:spLocks noGrp="1"/>
          </p:cNvSpPr>
          <p:nvPr>
            <p:ph idx="14"/>
          </p:nvPr>
        </p:nvSpPr>
        <p:spPr>
          <a:xfrm>
            <a:off x="1391991" y="3737496"/>
            <a:ext cx="4704009" cy="1603060"/>
          </a:xfrm>
          <a:prstGeom prst="roundRect">
            <a:avLst/>
          </a:prstGeom>
          <a:solidFill>
            <a:schemeClr val="bg1"/>
          </a:solidFill>
        </p:spPr>
        <p:txBody>
          <a:bodyPr vert="horz" lIns="72000" tIns="72000" rIns="72000" bIns="72000" rtlCol="0">
            <a:noAutofit/>
          </a:bodyPr>
          <a:lstStyle/>
          <a:p>
            <a:pPr lvl="0"/>
            <a:r>
              <a:rPr lang="sv-SE" dirty="0"/>
              <a:t>Klicka här för att ändra format på bakgrundstexten</a:t>
            </a:r>
          </a:p>
        </p:txBody>
      </p:sp>
      <p:sp>
        <p:nvSpPr>
          <p:cNvPr id="19" name="Platshållare för text 2">
            <a:extLst>
              <a:ext uri="{FF2B5EF4-FFF2-40B4-BE49-F238E27FC236}">
                <a16:creationId xmlns:a16="http://schemas.microsoft.com/office/drawing/2014/main" id="{1B038469-CBDB-4FEB-A787-229AA37C1B15}"/>
              </a:ext>
            </a:extLst>
          </p:cNvPr>
          <p:cNvSpPr>
            <a:spLocks noGrp="1"/>
          </p:cNvSpPr>
          <p:nvPr>
            <p:ph idx="15"/>
          </p:nvPr>
        </p:nvSpPr>
        <p:spPr>
          <a:xfrm>
            <a:off x="6232634" y="1997427"/>
            <a:ext cx="4704009" cy="1603060"/>
          </a:xfrm>
          <a:prstGeom prst="roundRect">
            <a:avLst/>
          </a:prstGeom>
          <a:solidFill>
            <a:schemeClr val="bg1"/>
          </a:solidFill>
        </p:spPr>
        <p:txBody>
          <a:bodyPr vert="horz" lIns="72000" tIns="72000" rIns="72000" bIns="72000" rtlCol="0">
            <a:noAutofit/>
          </a:bodyPr>
          <a:lstStyle/>
          <a:p>
            <a:pPr lvl="0"/>
            <a:r>
              <a:rPr lang="sv-SE" dirty="0"/>
              <a:t>Klicka här för att ändra format på bakgrundstexten</a:t>
            </a:r>
          </a:p>
        </p:txBody>
      </p:sp>
      <p:sp>
        <p:nvSpPr>
          <p:cNvPr id="20" name="Platshållare för text 2">
            <a:extLst>
              <a:ext uri="{FF2B5EF4-FFF2-40B4-BE49-F238E27FC236}">
                <a16:creationId xmlns:a16="http://schemas.microsoft.com/office/drawing/2014/main" id="{810C064C-1621-4383-8EFD-88EC9B51C464}"/>
              </a:ext>
            </a:extLst>
          </p:cNvPr>
          <p:cNvSpPr>
            <a:spLocks noGrp="1"/>
          </p:cNvSpPr>
          <p:nvPr>
            <p:ph idx="16"/>
          </p:nvPr>
        </p:nvSpPr>
        <p:spPr>
          <a:xfrm>
            <a:off x="6232635" y="3737496"/>
            <a:ext cx="4704009" cy="1603060"/>
          </a:xfrm>
          <a:prstGeom prst="roundRect">
            <a:avLst/>
          </a:prstGeom>
          <a:solidFill>
            <a:schemeClr val="bg1"/>
          </a:solidFill>
        </p:spPr>
        <p:txBody>
          <a:bodyPr vert="horz" lIns="72000" tIns="72000" rIns="72000" bIns="72000" rtlCol="0">
            <a:noAutofit/>
          </a:bodyPr>
          <a:lstStyle/>
          <a:p>
            <a:pPr lvl="0"/>
            <a:r>
              <a:rPr lang="sv-SE" dirty="0"/>
              <a:t>Klicka här för att ändra format på bakgrundstexten</a:t>
            </a:r>
          </a:p>
        </p:txBody>
      </p:sp>
      <p:sp>
        <p:nvSpPr>
          <p:cNvPr id="11" name="Platshållare för sidfot 4">
            <a:extLst>
              <a:ext uri="{FF2B5EF4-FFF2-40B4-BE49-F238E27FC236}">
                <a16:creationId xmlns:a16="http://schemas.microsoft.com/office/drawing/2014/main" id="{AA488621-FCB8-4E68-8D4E-AEF43993C5E5}"/>
              </a:ext>
            </a:extLst>
          </p:cNvPr>
          <p:cNvSpPr>
            <a:spLocks noGrp="1"/>
          </p:cNvSpPr>
          <p:nvPr>
            <p:ph type="ftr" sz="quarter" idx="11"/>
          </p:nvPr>
        </p:nvSpPr>
        <p:spPr>
          <a:xfrm>
            <a:off x="9151330" y="6221338"/>
            <a:ext cx="2763948" cy="455781"/>
          </a:xfrm>
          <a:prstGeom prst="rect">
            <a:avLst/>
          </a:prstGeom>
        </p:spPr>
        <p:txBody>
          <a:bodyPr/>
          <a:lstStyle>
            <a:lvl1pPr algn="r">
              <a:defRPr/>
            </a:lvl1pPr>
          </a:lstStyle>
          <a:p>
            <a:endParaRPr lang="sv-SE" dirty="0"/>
          </a:p>
        </p:txBody>
      </p:sp>
      <p:sp>
        <p:nvSpPr>
          <p:cNvPr id="12" name="Platshållare för bildnummer 5">
            <a:extLst>
              <a:ext uri="{FF2B5EF4-FFF2-40B4-BE49-F238E27FC236}">
                <a16:creationId xmlns:a16="http://schemas.microsoft.com/office/drawing/2014/main" id="{C142721E-0A1C-4399-AC2A-B072C69CA7CF}"/>
              </a:ext>
            </a:extLst>
          </p:cNvPr>
          <p:cNvSpPr>
            <a:spLocks noGrp="1"/>
          </p:cNvSpPr>
          <p:nvPr>
            <p:ph type="sldNum" sz="quarter" idx="12"/>
          </p:nvPr>
        </p:nvSpPr>
        <p:spPr>
          <a:xfrm>
            <a:off x="276722" y="6311995"/>
            <a:ext cx="390055" cy="365125"/>
          </a:xfrm>
          <a:prstGeom prst="rect">
            <a:avLst/>
          </a:prstGeom>
        </p:spPr>
        <p:txBody>
          <a:bodyPr/>
          <a:lstStyle/>
          <a:p>
            <a:fld id="{7FF155A8-5C6D-4241-95DF-81E4F2B16EE5}" type="slidenum">
              <a:rPr lang="sv-SE" smtClean="0"/>
              <a:t>‹#›</a:t>
            </a:fld>
            <a:endParaRPr lang="sv-SE" dirty="0"/>
          </a:p>
        </p:txBody>
      </p:sp>
      <p:grpSp>
        <p:nvGrpSpPr>
          <p:cNvPr id="13" name="Grupp 12">
            <a:extLst>
              <a:ext uri="{FF2B5EF4-FFF2-40B4-BE49-F238E27FC236}">
                <a16:creationId xmlns:a16="http://schemas.microsoft.com/office/drawing/2014/main" id="{FD8778CF-96FC-457F-96B0-1039B634D949}"/>
              </a:ext>
            </a:extLst>
          </p:cNvPr>
          <p:cNvGrpSpPr/>
          <p:nvPr userDrawn="1"/>
        </p:nvGrpSpPr>
        <p:grpSpPr>
          <a:xfrm>
            <a:off x="3558120" y="6133175"/>
            <a:ext cx="5075760" cy="594971"/>
            <a:chOff x="2955850" y="6106949"/>
            <a:chExt cx="5075760" cy="594971"/>
          </a:xfrm>
        </p:grpSpPr>
        <p:pic>
          <p:nvPicPr>
            <p:cNvPr id="14" name="Bildobjekt 13">
              <a:extLst>
                <a:ext uri="{FF2B5EF4-FFF2-40B4-BE49-F238E27FC236}">
                  <a16:creationId xmlns:a16="http://schemas.microsoft.com/office/drawing/2014/main" id="{699B6215-9E6E-419C-BFCB-87FEFB7608B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2955850" y="6106949"/>
              <a:ext cx="2622700" cy="594971"/>
            </a:xfrm>
            <a:prstGeom prst="rect">
              <a:avLst/>
            </a:prstGeom>
          </p:spPr>
        </p:pic>
        <p:pic>
          <p:nvPicPr>
            <p:cNvPr id="15" name="Bildobjekt 14">
              <a:extLst>
                <a:ext uri="{FF2B5EF4-FFF2-40B4-BE49-F238E27FC236}">
                  <a16:creationId xmlns:a16="http://schemas.microsoft.com/office/drawing/2014/main" id="{73222E02-620C-4526-9AD3-1BC3F906D887}"/>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096000" y="6106949"/>
              <a:ext cx="1935610" cy="594971"/>
            </a:xfrm>
            <a:prstGeom prst="rect">
              <a:avLst/>
            </a:prstGeom>
          </p:spPr>
        </p:pic>
      </p:grpSp>
    </p:spTree>
    <p:extLst>
      <p:ext uri="{BB962C8B-B14F-4D97-AF65-F5344CB8AC3E}">
        <p14:creationId xmlns:p14="http://schemas.microsoft.com/office/powerpoint/2010/main" val="4052547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Standardsida">
    <p:bg>
      <p:bgPr>
        <a:solidFill>
          <a:schemeClr val="accent3"/>
        </a:solid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1F823DAB-49A5-46F4-B0B9-3504C49DD447}"/>
              </a:ext>
            </a:extLst>
          </p:cNvPr>
          <p:cNvPicPr>
            <a:picLocks noChangeAspect="1"/>
          </p:cNvPicPr>
          <p:nvPr userDrawn="1"/>
        </p:nvPicPr>
        <p:blipFill>
          <a:blip r:embed="rId2"/>
          <a:stretch>
            <a:fillRect/>
          </a:stretch>
        </p:blipFill>
        <p:spPr>
          <a:xfrm>
            <a:off x="0" y="5825613"/>
            <a:ext cx="12192000" cy="1032387"/>
          </a:xfrm>
          <a:prstGeom prst="rect">
            <a:avLst/>
          </a:prstGeom>
        </p:spPr>
      </p:pic>
      <p:sp>
        <p:nvSpPr>
          <p:cNvPr id="9" name="Platshållare för text 2">
            <a:extLst>
              <a:ext uri="{FF2B5EF4-FFF2-40B4-BE49-F238E27FC236}">
                <a16:creationId xmlns:a16="http://schemas.microsoft.com/office/drawing/2014/main" id="{E2B6E503-A6AE-440E-9524-D5848DBA3FED}"/>
              </a:ext>
            </a:extLst>
          </p:cNvPr>
          <p:cNvSpPr>
            <a:spLocks noGrp="1"/>
          </p:cNvSpPr>
          <p:nvPr>
            <p:ph idx="1"/>
          </p:nvPr>
        </p:nvSpPr>
        <p:spPr>
          <a:xfrm>
            <a:off x="1391990" y="1997427"/>
            <a:ext cx="4704009" cy="1603060"/>
          </a:xfrm>
          <a:prstGeom prst="roundRect">
            <a:avLst/>
          </a:prstGeom>
          <a:solidFill>
            <a:schemeClr val="accent1"/>
          </a:solidFill>
        </p:spPr>
        <p:txBody>
          <a:bodyPr vert="horz" lIns="72000" tIns="72000" rIns="72000" bIns="72000" rtlCol="0" anchor="ctr" anchorCtr="0">
            <a:noAutofit/>
          </a:bodyPr>
          <a:lstStyle>
            <a:lvl1pPr marL="0" indent="0" algn="ctr">
              <a:buNone/>
              <a:defRPr sz="2200" b="1">
                <a:solidFill>
                  <a:schemeClr val="bg1"/>
                </a:solidFill>
                <a:latin typeface="Arial" panose="020B0604020202020204" pitchFamily="34" charset="0"/>
                <a:cs typeface="Arial" panose="020B0604020202020204" pitchFamily="34" charset="0"/>
              </a:defRPr>
            </a:lvl1pPr>
          </a:lstStyle>
          <a:p>
            <a:pPr lvl="0"/>
            <a:r>
              <a:rPr lang="sv-SE" dirty="0"/>
              <a:t>Klicka här för att ändra format på bakgrundstexten</a:t>
            </a:r>
          </a:p>
        </p:txBody>
      </p:sp>
      <p:sp>
        <p:nvSpPr>
          <p:cNvPr id="7" name="Rubrik 1">
            <a:extLst>
              <a:ext uri="{FF2B5EF4-FFF2-40B4-BE49-F238E27FC236}">
                <a16:creationId xmlns:a16="http://schemas.microsoft.com/office/drawing/2014/main" id="{8F8653E6-2714-FE4A-BE55-99E5214754A0}"/>
              </a:ext>
            </a:extLst>
          </p:cNvPr>
          <p:cNvSpPr>
            <a:spLocks noGrp="1"/>
          </p:cNvSpPr>
          <p:nvPr>
            <p:ph type="title" hasCustomPrompt="1"/>
          </p:nvPr>
        </p:nvSpPr>
        <p:spPr>
          <a:xfrm>
            <a:off x="922424" y="363107"/>
            <a:ext cx="10467471" cy="1149264"/>
          </a:xfrm>
          <a:prstGeom prst="rect">
            <a:avLst/>
          </a:prstGeom>
        </p:spPr>
        <p:txBody>
          <a:bodyPr lIns="0" tIns="0" rIns="0" bIns="0" anchor="b">
            <a:normAutofit/>
          </a:bodyPr>
          <a:lstStyle>
            <a:lvl1pPr algn="ctr">
              <a:defRPr sz="3400"/>
            </a:lvl1pPr>
          </a:lstStyle>
          <a:p>
            <a:r>
              <a:rPr lang="sv-SE" dirty="0">
                <a:solidFill>
                  <a:schemeClr val="accent1"/>
                </a:solidFill>
              </a:rPr>
              <a:t>Rubrik</a:t>
            </a:r>
            <a:r>
              <a:rPr lang="sv-SE" dirty="0"/>
              <a:t> på en rad</a:t>
            </a:r>
          </a:p>
        </p:txBody>
      </p:sp>
      <p:sp>
        <p:nvSpPr>
          <p:cNvPr id="18" name="Platshållare för text 2">
            <a:extLst>
              <a:ext uri="{FF2B5EF4-FFF2-40B4-BE49-F238E27FC236}">
                <a16:creationId xmlns:a16="http://schemas.microsoft.com/office/drawing/2014/main" id="{9F15FD10-6E6D-4641-953A-7D7009057196}"/>
              </a:ext>
            </a:extLst>
          </p:cNvPr>
          <p:cNvSpPr>
            <a:spLocks noGrp="1"/>
          </p:cNvSpPr>
          <p:nvPr>
            <p:ph idx="14"/>
          </p:nvPr>
        </p:nvSpPr>
        <p:spPr>
          <a:xfrm>
            <a:off x="1391991" y="3737496"/>
            <a:ext cx="4704009" cy="1603060"/>
          </a:xfrm>
          <a:prstGeom prst="roundRect">
            <a:avLst/>
          </a:prstGeom>
          <a:solidFill>
            <a:schemeClr val="accent1"/>
          </a:solidFill>
        </p:spPr>
        <p:txBody>
          <a:bodyPr vert="horz" lIns="72000" tIns="72000" rIns="72000" bIns="72000" rtlCol="0" anchor="ctr" anchorCtr="0">
            <a:noAutofit/>
          </a:bodyPr>
          <a:lstStyle>
            <a:lvl1pPr marL="0" indent="0" algn="ctr">
              <a:buNone/>
              <a:defRPr sz="2200" b="1">
                <a:solidFill>
                  <a:schemeClr val="bg1"/>
                </a:solidFill>
                <a:latin typeface="Arial" panose="020B0604020202020204" pitchFamily="34" charset="0"/>
                <a:cs typeface="Arial" panose="020B0604020202020204" pitchFamily="34" charset="0"/>
              </a:defRPr>
            </a:lvl1pPr>
          </a:lstStyle>
          <a:p>
            <a:pPr lvl="0"/>
            <a:r>
              <a:rPr lang="sv-SE" dirty="0"/>
              <a:t>Klicka här för att ändra format på bakgrundstexten</a:t>
            </a:r>
          </a:p>
        </p:txBody>
      </p:sp>
      <p:sp>
        <p:nvSpPr>
          <p:cNvPr id="19" name="Platshållare för text 2">
            <a:extLst>
              <a:ext uri="{FF2B5EF4-FFF2-40B4-BE49-F238E27FC236}">
                <a16:creationId xmlns:a16="http://schemas.microsoft.com/office/drawing/2014/main" id="{1B038469-CBDB-4FEB-A787-229AA37C1B15}"/>
              </a:ext>
            </a:extLst>
          </p:cNvPr>
          <p:cNvSpPr>
            <a:spLocks noGrp="1"/>
          </p:cNvSpPr>
          <p:nvPr>
            <p:ph idx="15"/>
          </p:nvPr>
        </p:nvSpPr>
        <p:spPr>
          <a:xfrm>
            <a:off x="6232634" y="1997427"/>
            <a:ext cx="4704009" cy="1603060"/>
          </a:xfrm>
          <a:prstGeom prst="roundRect">
            <a:avLst/>
          </a:prstGeom>
          <a:solidFill>
            <a:schemeClr val="accent1"/>
          </a:solidFill>
        </p:spPr>
        <p:txBody>
          <a:bodyPr vert="horz" lIns="72000" tIns="72000" rIns="72000" bIns="72000" rtlCol="0" anchor="ctr" anchorCtr="0">
            <a:noAutofit/>
          </a:bodyPr>
          <a:lstStyle>
            <a:lvl1pPr marL="0" indent="0" algn="ctr">
              <a:buNone/>
              <a:defRPr sz="2200" b="1">
                <a:solidFill>
                  <a:schemeClr val="bg1"/>
                </a:solidFill>
                <a:latin typeface="Arial" panose="020B0604020202020204" pitchFamily="34" charset="0"/>
                <a:cs typeface="Arial" panose="020B0604020202020204" pitchFamily="34" charset="0"/>
              </a:defRPr>
            </a:lvl1pPr>
          </a:lstStyle>
          <a:p>
            <a:pPr lvl="0"/>
            <a:r>
              <a:rPr lang="sv-SE" dirty="0"/>
              <a:t>Klicka här för att ändra format på bakgrundstexten</a:t>
            </a:r>
          </a:p>
        </p:txBody>
      </p:sp>
      <p:sp>
        <p:nvSpPr>
          <p:cNvPr id="20" name="Platshållare för text 2">
            <a:extLst>
              <a:ext uri="{FF2B5EF4-FFF2-40B4-BE49-F238E27FC236}">
                <a16:creationId xmlns:a16="http://schemas.microsoft.com/office/drawing/2014/main" id="{810C064C-1621-4383-8EFD-88EC9B51C464}"/>
              </a:ext>
            </a:extLst>
          </p:cNvPr>
          <p:cNvSpPr>
            <a:spLocks noGrp="1"/>
          </p:cNvSpPr>
          <p:nvPr>
            <p:ph idx="16"/>
          </p:nvPr>
        </p:nvSpPr>
        <p:spPr>
          <a:xfrm>
            <a:off x="6232635" y="3737496"/>
            <a:ext cx="4704009" cy="1603060"/>
          </a:xfrm>
          <a:prstGeom prst="roundRect">
            <a:avLst/>
          </a:prstGeom>
          <a:solidFill>
            <a:schemeClr val="accent1"/>
          </a:solidFill>
        </p:spPr>
        <p:txBody>
          <a:bodyPr vert="horz" lIns="72000" tIns="72000" rIns="72000" bIns="72000" rtlCol="0" anchor="ctr" anchorCtr="0">
            <a:noAutofit/>
          </a:bodyPr>
          <a:lstStyle>
            <a:lvl1pPr marL="0" indent="0" algn="ctr">
              <a:buNone/>
              <a:defRPr sz="2200" b="1">
                <a:solidFill>
                  <a:schemeClr val="bg1"/>
                </a:solidFill>
                <a:latin typeface="Arial" panose="020B0604020202020204" pitchFamily="34" charset="0"/>
                <a:cs typeface="Arial" panose="020B0604020202020204" pitchFamily="34" charset="0"/>
              </a:defRPr>
            </a:lvl1pPr>
          </a:lstStyle>
          <a:p>
            <a:pPr lvl="0"/>
            <a:r>
              <a:rPr lang="sv-SE" dirty="0"/>
              <a:t>Klicka här för att ändra format på bakgrundstexten</a:t>
            </a:r>
          </a:p>
        </p:txBody>
      </p:sp>
      <p:sp>
        <p:nvSpPr>
          <p:cNvPr id="11" name="Platshållare för sidfot 4">
            <a:extLst>
              <a:ext uri="{FF2B5EF4-FFF2-40B4-BE49-F238E27FC236}">
                <a16:creationId xmlns:a16="http://schemas.microsoft.com/office/drawing/2014/main" id="{DB23D403-2466-4244-93A6-464D46AF3D30}"/>
              </a:ext>
            </a:extLst>
          </p:cNvPr>
          <p:cNvSpPr>
            <a:spLocks noGrp="1"/>
          </p:cNvSpPr>
          <p:nvPr>
            <p:ph type="ftr" sz="quarter" idx="11"/>
          </p:nvPr>
        </p:nvSpPr>
        <p:spPr>
          <a:xfrm>
            <a:off x="9151330" y="6221338"/>
            <a:ext cx="2763948" cy="455781"/>
          </a:xfrm>
          <a:prstGeom prst="rect">
            <a:avLst/>
          </a:prstGeom>
        </p:spPr>
        <p:txBody>
          <a:bodyPr/>
          <a:lstStyle>
            <a:lvl1pPr algn="r">
              <a:defRPr/>
            </a:lvl1pPr>
          </a:lstStyle>
          <a:p>
            <a:endParaRPr lang="sv-SE" dirty="0"/>
          </a:p>
        </p:txBody>
      </p:sp>
      <p:sp>
        <p:nvSpPr>
          <p:cNvPr id="12" name="Platshållare för bildnummer 5">
            <a:extLst>
              <a:ext uri="{FF2B5EF4-FFF2-40B4-BE49-F238E27FC236}">
                <a16:creationId xmlns:a16="http://schemas.microsoft.com/office/drawing/2014/main" id="{17F29815-7F50-435D-9DF5-8B63C1143D5B}"/>
              </a:ext>
            </a:extLst>
          </p:cNvPr>
          <p:cNvSpPr>
            <a:spLocks noGrp="1"/>
          </p:cNvSpPr>
          <p:nvPr>
            <p:ph type="sldNum" sz="quarter" idx="12"/>
          </p:nvPr>
        </p:nvSpPr>
        <p:spPr>
          <a:xfrm>
            <a:off x="276722" y="6311995"/>
            <a:ext cx="390055" cy="365125"/>
          </a:xfrm>
          <a:prstGeom prst="rect">
            <a:avLst/>
          </a:prstGeom>
        </p:spPr>
        <p:txBody>
          <a:bodyPr/>
          <a:lstStyle/>
          <a:p>
            <a:fld id="{7FF155A8-5C6D-4241-95DF-81E4F2B16EE5}" type="slidenum">
              <a:rPr lang="sv-SE" smtClean="0"/>
              <a:t>‹#›</a:t>
            </a:fld>
            <a:endParaRPr lang="sv-SE" dirty="0"/>
          </a:p>
        </p:txBody>
      </p:sp>
      <p:grpSp>
        <p:nvGrpSpPr>
          <p:cNvPr id="13" name="Grupp 12">
            <a:extLst>
              <a:ext uri="{FF2B5EF4-FFF2-40B4-BE49-F238E27FC236}">
                <a16:creationId xmlns:a16="http://schemas.microsoft.com/office/drawing/2014/main" id="{DA17321C-D42E-4566-BA1C-EBF5BA0A796A}"/>
              </a:ext>
            </a:extLst>
          </p:cNvPr>
          <p:cNvGrpSpPr/>
          <p:nvPr userDrawn="1"/>
        </p:nvGrpSpPr>
        <p:grpSpPr>
          <a:xfrm>
            <a:off x="3558120" y="6133175"/>
            <a:ext cx="5075760" cy="594971"/>
            <a:chOff x="2955850" y="6106949"/>
            <a:chExt cx="5075760" cy="594971"/>
          </a:xfrm>
        </p:grpSpPr>
        <p:pic>
          <p:nvPicPr>
            <p:cNvPr id="14" name="Bildobjekt 13">
              <a:extLst>
                <a:ext uri="{FF2B5EF4-FFF2-40B4-BE49-F238E27FC236}">
                  <a16:creationId xmlns:a16="http://schemas.microsoft.com/office/drawing/2014/main" id="{212DF918-7BDA-4F7C-8589-C1C4F8D816F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2955850" y="6106949"/>
              <a:ext cx="2622700" cy="594971"/>
            </a:xfrm>
            <a:prstGeom prst="rect">
              <a:avLst/>
            </a:prstGeom>
          </p:spPr>
        </p:pic>
        <p:pic>
          <p:nvPicPr>
            <p:cNvPr id="15" name="Bildobjekt 14">
              <a:extLst>
                <a:ext uri="{FF2B5EF4-FFF2-40B4-BE49-F238E27FC236}">
                  <a16:creationId xmlns:a16="http://schemas.microsoft.com/office/drawing/2014/main" id="{D25225AE-37D3-4C52-AF11-109B2C60BEB3}"/>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6096000" y="6106949"/>
              <a:ext cx="1935610" cy="594971"/>
            </a:xfrm>
            <a:prstGeom prst="rect">
              <a:avLst/>
            </a:prstGeom>
          </p:spPr>
        </p:pic>
      </p:grpSp>
    </p:spTree>
    <p:extLst>
      <p:ext uri="{BB962C8B-B14F-4D97-AF65-F5344CB8AC3E}">
        <p14:creationId xmlns:p14="http://schemas.microsoft.com/office/powerpoint/2010/main" val="3262053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113D54B3-3F29-493D-B9C7-8FF2C8DE3569}"/>
              </a:ext>
            </a:extLst>
          </p:cNvPr>
          <p:cNvSpPr/>
          <p:nvPr userDrawn="1"/>
        </p:nvSpPr>
        <p:spPr>
          <a:xfrm>
            <a:off x="0" y="6112042"/>
            <a:ext cx="12192000" cy="74595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1"/>
          </a:p>
        </p:txBody>
      </p:sp>
      <p:sp>
        <p:nvSpPr>
          <p:cNvPr id="3" name="Platshållare för text 2">
            <a:extLst>
              <a:ext uri="{FF2B5EF4-FFF2-40B4-BE49-F238E27FC236}">
                <a16:creationId xmlns:a16="http://schemas.microsoft.com/office/drawing/2014/main" id="{E2B6E503-A6AE-440E-9524-D5848DBA3FED}"/>
              </a:ext>
            </a:extLst>
          </p:cNvPr>
          <p:cNvSpPr>
            <a:spLocks noGrp="1"/>
          </p:cNvSpPr>
          <p:nvPr>
            <p:ph type="body" idx="1"/>
          </p:nvPr>
        </p:nvSpPr>
        <p:spPr>
          <a:xfrm>
            <a:off x="922424" y="2002591"/>
            <a:ext cx="10459451" cy="3589317"/>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rubrik 7">
            <a:extLst>
              <a:ext uri="{FF2B5EF4-FFF2-40B4-BE49-F238E27FC236}">
                <a16:creationId xmlns:a16="http://schemas.microsoft.com/office/drawing/2014/main" id="{9817048F-B237-E946-AEF5-DCF8DBEAA51B}"/>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sv-SE" dirty="0"/>
              <a:t>Klicka här för att ändra mall för rubrikformat</a:t>
            </a:r>
          </a:p>
        </p:txBody>
      </p:sp>
      <p:sp>
        <p:nvSpPr>
          <p:cNvPr id="13" name="Platshållare för sidfot 4">
            <a:extLst>
              <a:ext uri="{FF2B5EF4-FFF2-40B4-BE49-F238E27FC236}">
                <a16:creationId xmlns:a16="http://schemas.microsoft.com/office/drawing/2014/main" id="{40D3340C-1B92-4AF4-AAAF-D3B50A5B13B2}"/>
              </a:ext>
            </a:extLst>
          </p:cNvPr>
          <p:cNvSpPr>
            <a:spLocks noGrp="1"/>
          </p:cNvSpPr>
          <p:nvPr>
            <p:ph type="ftr" sz="quarter" idx="3"/>
          </p:nvPr>
        </p:nvSpPr>
        <p:spPr>
          <a:xfrm>
            <a:off x="9151330" y="6221339"/>
            <a:ext cx="2763948" cy="455781"/>
          </a:xfrm>
          <a:prstGeom prst="rect">
            <a:avLst/>
          </a:prstGeom>
        </p:spPr>
        <p:txBody>
          <a:bodyPr lIns="0" tIns="0" rIns="0" bIns="0" anchor="ctr" anchorCtr="0"/>
          <a:lstStyle>
            <a:lvl1pPr algn="r">
              <a:defRPr sz="1200">
                <a:solidFill>
                  <a:schemeClr val="bg1"/>
                </a:solidFill>
              </a:defRPr>
            </a:lvl1pPr>
          </a:lstStyle>
          <a:p>
            <a:endParaRPr lang="sv-SE" dirty="0"/>
          </a:p>
        </p:txBody>
      </p:sp>
      <p:sp>
        <p:nvSpPr>
          <p:cNvPr id="14" name="Platshållare för bildnummer 5">
            <a:extLst>
              <a:ext uri="{FF2B5EF4-FFF2-40B4-BE49-F238E27FC236}">
                <a16:creationId xmlns:a16="http://schemas.microsoft.com/office/drawing/2014/main" id="{3540DC40-37ED-4985-9A3B-F973F31FF05E}"/>
              </a:ext>
            </a:extLst>
          </p:cNvPr>
          <p:cNvSpPr>
            <a:spLocks noGrp="1"/>
          </p:cNvSpPr>
          <p:nvPr>
            <p:ph type="sldNum" sz="quarter" idx="4"/>
          </p:nvPr>
        </p:nvSpPr>
        <p:spPr>
          <a:xfrm>
            <a:off x="276722" y="6266667"/>
            <a:ext cx="390055" cy="365125"/>
          </a:xfrm>
          <a:prstGeom prst="rect">
            <a:avLst/>
          </a:prstGeom>
        </p:spPr>
        <p:txBody>
          <a:bodyPr lIns="0" tIns="0" rIns="0" bIns="0" anchor="ctr" anchorCtr="0"/>
          <a:lstStyle>
            <a:lvl1pPr>
              <a:defRPr sz="1000">
                <a:solidFill>
                  <a:schemeClr val="bg1"/>
                </a:solidFill>
              </a:defRPr>
            </a:lvl1pPr>
          </a:lstStyle>
          <a:p>
            <a:fld id="{7FF155A8-5C6D-4241-95DF-81E4F2B16EE5}" type="slidenum">
              <a:rPr lang="sv-SE" smtClean="0"/>
              <a:pPr/>
              <a:t>‹#›</a:t>
            </a:fld>
            <a:endParaRPr lang="sv-SE" dirty="0"/>
          </a:p>
        </p:txBody>
      </p:sp>
      <p:grpSp>
        <p:nvGrpSpPr>
          <p:cNvPr id="15" name="Grupp 14">
            <a:extLst>
              <a:ext uri="{FF2B5EF4-FFF2-40B4-BE49-F238E27FC236}">
                <a16:creationId xmlns:a16="http://schemas.microsoft.com/office/drawing/2014/main" id="{495ACCAC-7147-4E56-91EF-69A8104D8FEF}"/>
              </a:ext>
            </a:extLst>
          </p:cNvPr>
          <p:cNvGrpSpPr/>
          <p:nvPr userDrawn="1"/>
        </p:nvGrpSpPr>
        <p:grpSpPr>
          <a:xfrm>
            <a:off x="3558120" y="6133175"/>
            <a:ext cx="5075760" cy="594971"/>
            <a:chOff x="2955850" y="6106949"/>
            <a:chExt cx="5075760" cy="594971"/>
          </a:xfrm>
        </p:grpSpPr>
        <p:pic>
          <p:nvPicPr>
            <p:cNvPr id="17" name="Bildobjekt 16">
              <a:extLst>
                <a:ext uri="{FF2B5EF4-FFF2-40B4-BE49-F238E27FC236}">
                  <a16:creationId xmlns:a16="http://schemas.microsoft.com/office/drawing/2014/main" id="{39D7CF88-B644-4ACB-95EF-80EA7D987361}"/>
                </a:ext>
              </a:extLst>
            </p:cNvPr>
            <p:cNvPicPr>
              <a:picLocks noChangeAspect="1"/>
            </p:cNvPicPr>
            <p:nvPr userDrawn="1"/>
          </p:nvPicPr>
          <p:blipFill>
            <a:blip r:embed="rId42">
              <a:extLst>
                <a:ext uri="{28A0092B-C50C-407E-A947-70E740481C1C}">
                  <a14:useLocalDpi xmlns:a14="http://schemas.microsoft.com/office/drawing/2010/main" val="0"/>
                </a:ext>
              </a:extLst>
            </a:blip>
            <a:srcRect/>
            <a:stretch/>
          </p:blipFill>
          <p:spPr>
            <a:xfrm>
              <a:off x="2955850" y="6106949"/>
              <a:ext cx="2622700" cy="594971"/>
            </a:xfrm>
            <a:prstGeom prst="rect">
              <a:avLst/>
            </a:prstGeom>
          </p:spPr>
        </p:pic>
        <p:pic>
          <p:nvPicPr>
            <p:cNvPr id="18" name="Bildobjekt 17">
              <a:extLst>
                <a:ext uri="{FF2B5EF4-FFF2-40B4-BE49-F238E27FC236}">
                  <a16:creationId xmlns:a16="http://schemas.microsoft.com/office/drawing/2014/main" id="{B8F6C7F3-4BEA-4C1E-85F4-6C2982F6F083}"/>
                </a:ext>
              </a:extLst>
            </p:cNvPr>
            <p:cNvPicPr>
              <a:picLocks noChangeAspect="1"/>
            </p:cNvPicPr>
            <p:nvPr userDrawn="1"/>
          </p:nvPicPr>
          <p:blipFill>
            <a:blip r:embed="rId43">
              <a:extLst>
                <a:ext uri="{28A0092B-C50C-407E-A947-70E740481C1C}">
                  <a14:useLocalDpi xmlns:a14="http://schemas.microsoft.com/office/drawing/2010/main" val="0"/>
                </a:ext>
              </a:extLst>
            </a:blip>
            <a:srcRect/>
            <a:stretch/>
          </p:blipFill>
          <p:spPr>
            <a:xfrm>
              <a:off x="6096000" y="6106949"/>
              <a:ext cx="1935610" cy="594971"/>
            </a:xfrm>
            <a:prstGeom prst="rect">
              <a:avLst/>
            </a:prstGeom>
          </p:spPr>
        </p:pic>
      </p:grpSp>
    </p:spTree>
    <p:extLst>
      <p:ext uri="{BB962C8B-B14F-4D97-AF65-F5344CB8AC3E}">
        <p14:creationId xmlns:p14="http://schemas.microsoft.com/office/powerpoint/2010/main" val="1647316547"/>
      </p:ext>
    </p:extLst>
  </p:cSld>
  <p:clrMap bg1="lt1" tx1="dk1" bg2="lt2" tx2="dk2" accent1="accent1" accent2="accent2" accent3="accent3" accent4="accent4" accent5="accent5" accent6="accent6" hlink="hlink" folHlink="folHlink"/>
  <p:sldLayoutIdLst>
    <p:sldLayoutId id="2147483661" r:id="rId1"/>
    <p:sldLayoutId id="2147483693" r:id="rId2"/>
    <p:sldLayoutId id="2147483662" r:id="rId3"/>
    <p:sldLayoutId id="2147483679" r:id="rId4"/>
    <p:sldLayoutId id="2147483691" r:id="rId5"/>
    <p:sldLayoutId id="2147483700" r:id="rId6"/>
    <p:sldLayoutId id="2147483699" r:id="rId7"/>
    <p:sldLayoutId id="2147483695" r:id="rId8"/>
    <p:sldLayoutId id="2147483696" r:id="rId9"/>
    <p:sldLayoutId id="2147483698" r:id="rId10"/>
    <p:sldLayoutId id="2147483663" r:id="rId11"/>
    <p:sldLayoutId id="2147483664" r:id="rId12"/>
    <p:sldLayoutId id="2147483665" r:id="rId13"/>
    <p:sldLayoutId id="2147483688" r:id="rId14"/>
    <p:sldLayoutId id="2147483666" r:id="rId15"/>
    <p:sldLayoutId id="2147483667" r:id="rId16"/>
    <p:sldLayoutId id="2147483668" r:id="rId17"/>
    <p:sldLayoutId id="2147483669" r:id="rId18"/>
    <p:sldLayoutId id="2147483670" r:id="rId19"/>
    <p:sldLayoutId id="2147483671" r:id="rId20"/>
    <p:sldLayoutId id="2147483672" r:id="rId21"/>
    <p:sldLayoutId id="2147483673" r:id="rId22"/>
    <p:sldLayoutId id="2147483674" r:id="rId23"/>
    <p:sldLayoutId id="2147483689" r:id="rId24"/>
    <p:sldLayoutId id="2147483697" r:id="rId25"/>
    <p:sldLayoutId id="2147483690" r:id="rId26"/>
    <p:sldLayoutId id="2147483692" r:id="rId27"/>
    <p:sldLayoutId id="2147483694" r:id="rId28"/>
    <p:sldLayoutId id="2147483675" r:id="rId29"/>
    <p:sldLayoutId id="2147483676" r:id="rId30"/>
    <p:sldLayoutId id="2147483677" r:id="rId31"/>
    <p:sldLayoutId id="2147483678" r:id="rId32"/>
    <p:sldLayoutId id="2147483687" r:id="rId33"/>
    <p:sldLayoutId id="2147483680" r:id="rId34"/>
    <p:sldLayoutId id="2147483681" r:id="rId35"/>
    <p:sldLayoutId id="2147483682" r:id="rId36"/>
    <p:sldLayoutId id="2147483683" r:id="rId37"/>
    <p:sldLayoutId id="2147483684" r:id="rId38"/>
    <p:sldLayoutId id="2147483685" r:id="rId39"/>
    <p:sldLayoutId id="2147483686" r:id="rId40"/>
  </p:sldLayoutIdLst>
  <p:hf hdr="0" dt="0"/>
  <p:txStyles>
    <p:titleStyle>
      <a:lvl1pPr algn="l" defTabSz="914377" rtl="0" eaLnBrk="1" latinLnBrk="0" hangingPunct="1">
        <a:lnSpc>
          <a:spcPct val="90000"/>
        </a:lnSpc>
        <a:spcBef>
          <a:spcPct val="0"/>
        </a:spcBef>
        <a:buNone/>
        <a:defRPr sz="3400" b="1" i="0" kern="1200" spc="-100" baseline="0">
          <a:solidFill>
            <a:schemeClr val="accent2"/>
          </a:solidFill>
          <a:latin typeface="Arial" panose="020B0604020202020204" pitchFamily="34" charset="0"/>
          <a:ea typeface="+mj-ea"/>
          <a:cs typeface="Arial" panose="020B0604020202020204" pitchFamily="34" charset="0"/>
        </a:defRPr>
      </a:lvl1pPr>
    </p:titleStyle>
    <p:bodyStyle>
      <a:lvl1pPr marL="228594" indent="-228594" algn="l" defTabSz="914377" rtl="0" eaLnBrk="1" latinLnBrk="0" hangingPunct="1">
        <a:lnSpc>
          <a:spcPct val="100000"/>
        </a:lnSpc>
        <a:spcBef>
          <a:spcPts val="1000"/>
        </a:spcBef>
        <a:buClr>
          <a:schemeClr val="accent1"/>
        </a:buClr>
        <a:buFont typeface="Arial" panose="020B0604020202020204" pitchFamily="34" charset="0"/>
        <a:buChar char="•"/>
        <a:defRPr sz="180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685783" indent="-228594" algn="l" defTabSz="914377" rtl="0" eaLnBrk="1" latinLnBrk="0" hangingPunct="1">
        <a:lnSpc>
          <a:spcPct val="100000"/>
        </a:lnSpc>
        <a:spcBef>
          <a:spcPts val="500"/>
        </a:spcBef>
        <a:buClr>
          <a:schemeClr val="accent1"/>
        </a:buClr>
        <a:buFont typeface="Arial" panose="020B0604020202020204" pitchFamily="34" charset="0"/>
        <a:buChar char="–"/>
        <a:defRPr sz="180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marL="1142971" indent="-228594" algn="l" defTabSz="914377" rtl="0" eaLnBrk="1" latinLnBrk="0" hangingPunct="1">
        <a:lnSpc>
          <a:spcPct val="100000"/>
        </a:lnSpc>
        <a:spcBef>
          <a:spcPts val="500"/>
        </a:spcBef>
        <a:buClr>
          <a:schemeClr val="accent1"/>
        </a:buClr>
        <a:buFont typeface="Arial" panose="020B0604020202020204" pitchFamily="34" charset="0"/>
        <a:buChar char="–"/>
        <a:defRPr sz="160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marL="1600160" indent="-228594" algn="l" defTabSz="914377" rtl="0" eaLnBrk="1" latinLnBrk="0" hangingPunct="1">
        <a:lnSpc>
          <a:spcPct val="100000"/>
        </a:lnSpc>
        <a:spcBef>
          <a:spcPts val="500"/>
        </a:spcBef>
        <a:buClr>
          <a:schemeClr val="accent1"/>
        </a:buClr>
        <a:buFont typeface="Arial" panose="020B0604020202020204" pitchFamily="34" charset="0"/>
        <a:buChar char="–"/>
        <a:defRPr sz="160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4pPr>
      <a:lvl5pPr marL="2057349" indent="-228594" algn="l" defTabSz="914377" rtl="0" eaLnBrk="1" latinLnBrk="0" hangingPunct="1">
        <a:lnSpc>
          <a:spcPct val="100000"/>
        </a:lnSpc>
        <a:spcBef>
          <a:spcPts val="500"/>
        </a:spcBef>
        <a:buClr>
          <a:schemeClr val="accent1"/>
        </a:buClr>
        <a:buFont typeface="Arial" panose="020B0604020202020204" pitchFamily="34" charset="0"/>
        <a:buChar char="–"/>
        <a:defRPr sz="160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www.gotland.se/journalen" TargetMode="External"/><Relationship Id="rId2" Type="http://schemas.openxmlformats.org/officeDocument/2006/relationships/hyperlink" Target="https://vardgivarguiden.se/it-stod/e-tjanster-och-system/1177/journal-via-natet-jvn/"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vardgivarguiden.se/globalassets/it-stod/alla-e-tjanster-och-system/1177-vardguiden/journal-via-natet/tillampningar-och-kompletteringar-i-takecare-for-e-tjansten-journalen.pdf"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3" Type="http://schemas.openxmlformats.org/officeDocument/2006/relationships/hyperlink" Target="https://vardgivarguiden.se/it-stod/e-tjanster-och-system/1177/journal-via-natet-jvn/"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4A4CCFC-D777-478E-81F1-2B3FD98E860A}"/>
              </a:ext>
            </a:extLst>
          </p:cNvPr>
          <p:cNvSpPr>
            <a:spLocks noGrp="1"/>
          </p:cNvSpPr>
          <p:nvPr>
            <p:ph type="ctrTitle"/>
          </p:nvPr>
        </p:nvSpPr>
        <p:spPr/>
        <p:txBody>
          <a:bodyPr/>
          <a:lstStyle/>
          <a:p>
            <a:r>
              <a:rPr lang="sv-SE" dirty="0">
                <a:solidFill>
                  <a:schemeClr val="accent1"/>
                </a:solidFill>
              </a:rPr>
              <a:t>Journalen 1177</a:t>
            </a:r>
          </a:p>
        </p:txBody>
      </p:sp>
      <p:sp>
        <p:nvSpPr>
          <p:cNvPr id="3" name="Underrubrik 2">
            <a:extLst>
              <a:ext uri="{FF2B5EF4-FFF2-40B4-BE49-F238E27FC236}">
                <a16:creationId xmlns:a16="http://schemas.microsoft.com/office/drawing/2014/main" id="{5C09C5CB-6D14-4F9F-BEC1-246610B02C01}"/>
              </a:ext>
            </a:extLst>
          </p:cNvPr>
          <p:cNvSpPr>
            <a:spLocks noGrp="1"/>
          </p:cNvSpPr>
          <p:nvPr>
            <p:ph type="subTitle" idx="1"/>
          </p:nvPr>
        </p:nvSpPr>
        <p:spPr/>
        <p:txBody>
          <a:bodyPr/>
          <a:lstStyle/>
          <a:p>
            <a:endParaRPr lang="sv-SE" dirty="0"/>
          </a:p>
          <a:p>
            <a:r>
              <a:rPr lang="sv-SE" dirty="0"/>
              <a:t>Utökning och begränsning av åtkomst</a:t>
            </a:r>
          </a:p>
          <a:p>
            <a:endParaRPr lang="sv-SE" dirty="0"/>
          </a:p>
        </p:txBody>
      </p:sp>
    </p:spTree>
    <p:extLst>
      <p:ext uri="{BB962C8B-B14F-4D97-AF65-F5344CB8AC3E}">
        <p14:creationId xmlns:p14="http://schemas.microsoft.com/office/powerpoint/2010/main" val="1990838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1FB3360-EB69-4830-ACAD-61B3FF29DD10}"/>
              </a:ext>
            </a:extLst>
          </p:cNvPr>
          <p:cNvSpPr>
            <a:spLocks noGrp="1"/>
          </p:cNvSpPr>
          <p:nvPr>
            <p:ph type="body" sz="quarter" idx="12"/>
          </p:nvPr>
        </p:nvSpPr>
        <p:spPr/>
        <p:txBody>
          <a:bodyPr/>
          <a:lstStyle/>
          <a:p>
            <a:r>
              <a:rPr lang="sv-SE" dirty="0"/>
              <a:t>På vårdens initiativ kan den ena eller båda vårdnadshavarna blockeras.</a:t>
            </a:r>
          </a:p>
          <a:p>
            <a:r>
              <a:rPr lang="sv-SE" dirty="0"/>
              <a:t>Blockerad vårdnadshavare har inte längre tillgång till barnets information i Journalen 1177</a:t>
            </a:r>
          </a:p>
          <a:p>
            <a:r>
              <a:rPr lang="sv-SE" dirty="0"/>
              <a:t>Ingen information från någon vårdgivare/region i Sverige visas.</a:t>
            </a:r>
          </a:p>
          <a:p>
            <a:r>
              <a:rPr lang="sv-SE" dirty="0"/>
              <a:t>Blockerad vårdnadshavare kan inte heller vara ombud till barnet i e-tjänsterna på 1177.se (denna begränsning sker automatiskt vid blockering). </a:t>
            </a:r>
          </a:p>
          <a:p>
            <a:r>
              <a:rPr lang="sv-SE" dirty="0"/>
              <a:t>Från 16 år får ungdomen åtkomst </a:t>
            </a:r>
            <a:br>
              <a:rPr lang="sv-SE" dirty="0"/>
            </a:br>
            <a:r>
              <a:rPr lang="sv-SE" dirty="0"/>
              <a:t>till Journalen 1177.</a:t>
            </a:r>
          </a:p>
          <a:p>
            <a:r>
              <a:rPr lang="sv-SE" dirty="0"/>
              <a:t>Från 13 år kan ungdomen logga in på 1177.se och ta del av e-tjänsterna. </a:t>
            </a:r>
          </a:p>
        </p:txBody>
      </p:sp>
      <p:sp>
        <p:nvSpPr>
          <p:cNvPr id="2" name="Rubrik 1">
            <a:extLst>
              <a:ext uri="{FF2B5EF4-FFF2-40B4-BE49-F238E27FC236}">
                <a16:creationId xmlns:a16="http://schemas.microsoft.com/office/drawing/2014/main" id="{F4A84ADC-DF96-431C-9FF2-B7067E5901AF}"/>
              </a:ext>
            </a:extLst>
          </p:cNvPr>
          <p:cNvSpPr>
            <a:spLocks noGrp="1"/>
          </p:cNvSpPr>
          <p:nvPr>
            <p:ph type="title"/>
          </p:nvPr>
        </p:nvSpPr>
        <p:spPr/>
        <p:txBody>
          <a:bodyPr/>
          <a:lstStyle/>
          <a:p>
            <a:r>
              <a:rPr lang="sv-SE" dirty="0"/>
              <a:t>Blockera vårdnadshavare</a:t>
            </a:r>
            <a:br>
              <a:rPr lang="sv-SE" dirty="0"/>
            </a:br>
            <a:r>
              <a:rPr lang="sv-SE" dirty="0"/>
              <a:t>från Journalen 1177 </a:t>
            </a:r>
          </a:p>
        </p:txBody>
      </p:sp>
    </p:spTree>
    <p:extLst>
      <p:ext uri="{BB962C8B-B14F-4D97-AF65-F5344CB8AC3E}">
        <p14:creationId xmlns:p14="http://schemas.microsoft.com/office/powerpoint/2010/main" val="2381217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1FB3360-EB69-4830-ACAD-61B3FF29DD10}"/>
              </a:ext>
            </a:extLst>
          </p:cNvPr>
          <p:cNvSpPr>
            <a:spLocks noGrp="1"/>
          </p:cNvSpPr>
          <p:nvPr>
            <p:ph type="body" sz="quarter" idx="12"/>
          </p:nvPr>
        </p:nvSpPr>
        <p:spPr/>
        <p:txBody>
          <a:bodyPr/>
          <a:lstStyle/>
          <a:p>
            <a:r>
              <a:rPr lang="sv-SE" dirty="0"/>
              <a:t>Använda sökord som döljer hela </a:t>
            </a:r>
            <a:br>
              <a:rPr lang="sv-SE" dirty="0"/>
            </a:br>
            <a:r>
              <a:rPr lang="sv-SE" dirty="0"/>
              <a:t>eller delar av en journalanteckning. </a:t>
            </a:r>
          </a:p>
        </p:txBody>
      </p:sp>
      <p:sp>
        <p:nvSpPr>
          <p:cNvPr id="2" name="Rubrik 1">
            <a:extLst>
              <a:ext uri="{FF2B5EF4-FFF2-40B4-BE49-F238E27FC236}">
                <a16:creationId xmlns:a16="http://schemas.microsoft.com/office/drawing/2014/main" id="{F83B6EF1-B19B-4331-BBA0-70B4DD8C9DED}"/>
              </a:ext>
            </a:extLst>
          </p:cNvPr>
          <p:cNvSpPr>
            <a:spLocks noGrp="1"/>
          </p:cNvSpPr>
          <p:nvPr>
            <p:ph type="title"/>
          </p:nvPr>
        </p:nvSpPr>
        <p:spPr>
          <a:xfrm>
            <a:off x="483476" y="766482"/>
            <a:ext cx="4313759" cy="1304056"/>
          </a:xfrm>
        </p:spPr>
        <p:txBody>
          <a:bodyPr/>
          <a:lstStyle/>
          <a:p>
            <a:r>
              <a:rPr lang="sv-SE" dirty="0"/>
              <a:t>Dölja hela eller delar av </a:t>
            </a:r>
            <a:br>
              <a:rPr lang="sv-SE" dirty="0"/>
            </a:br>
            <a:r>
              <a:rPr lang="sv-SE" dirty="0"/>
              <a:t>en journalanteckning </a:t>
            </a:r>
            <a:br>
              <a:rPr lang="sv-SE" dirty="0"/>
            </a:br>
            <a:r>
              <a:rPr lang="sv-SE" dirty="0"/>
              <a:t>i Journalen 1177 </a:t>
            </a:r>
          </a:p>
        </p:txBody>
      </p:sp>
    </p:spTree>
    <p:extLst>
      <p:ext uri="{BB962C8B-B14F-4D97-AF65-F5344CB8AC3E}">
        <p14:creationId xmlns:p14="http://schemas.microsoft.com/office/powerpoint/2010/main" val="1261252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56C5F884-D1F0-4180-B332-CEFE4D063037}"/>
              </a:ext>
            </a:extLst>
          </p:cNvPr>
          <p:cNvSpPr>
            <a:spLocks noGrp="1"/>
          </p:cNvSpPr>
          <p:nvPr>
            <p:ph idx="1"/>
          </p:nvPr>
        </p:nvSpPr>
        <p:spPr/>
        <p:txBody>
          <a:bodyPr/>
          <a:lstStyle/>
          <a:p>
            <a:r>
              <a:rPr lang="sv-SE" b="1" dirty="0"/>
              <a:t>Utöver att begränsa åtkomsten till Journalen 1177 </a:t>
            </a:r>
            <a:r>
              <a:rPr lang="sv-SE" dirty="0"/>
              <a:t>kan även möjligheten att logga in i e-tjänsterna på 1177.se tas bort. Detta görs om det bedöms finnas risk att patienten kan fara illa av att e-tjänsterna finns tillgängliga </a:t>
            </a:r>
            <a:r>
              <a:rPr lang="sv-SE" noProof="0" dirty="0"/>
              <a:t>(till exempel se bokade tider, Egen Provtagning, Intyg, Stöd och behandling).</a:t>
            </a:r>
            <a:endParaRPr lang="sv-SE" dirty="0"/>
          </a:p>
          <a:p>
            <a:r>
              <a:rPr lang="sv-SE" b="1" dirty="0"/>
              <a:t>För barn </a:t>
            </a:r>
            <a:r>
              <a:rPr lang="sv-SE" dirty="0"/>
              <a:t>gäller det situationer då det är viktigt att vårdnadshavare inte har åtkomst till information om barnet som finns i e-tjänsterna på 1177.se. Till exempel om barnet är omhändertaget enligt LVU (lagen om vård av unga) och vistas på hemlig ort och vårdnadshavare inte ska se uppgifter om bokade tider.</a:t>
            </a:r>
          </a:p>
          <a:p>
            <a:r>
              <a:rPr lang="sv-SE" b="1" dirty="0"/>
              <a:t>För vuxna </a:t>
            </a:r>
            <a:r>
              <a:rPr lang="sv-SE" dirty="0"/>
              <a:t>gäller det situationer då patienten kan tvingas att visa information om bokade tider och andra uppgifter för till exempel kontrollerande närstående.</a:t>
            </a:r>
          </a:p>
        </p:txBody>
      </p:sp>
      <p:sp>
        <p:nvSpPr>
          <p:cNvPr id="2" name="Rubrik 1">
            <a:extLst>
              <a:ext uri="{FF2B5EF4-FFF2-40B4-BE49-F238E27FC236}">
                <a16:creationId xmlns:a16="http://schemas.microsoft.com/office/drawing/2014/main" id="{5720FDD6-F24E-4404-97D5-0578A939CBC8}"/>
              </a:ext>
            </a:extLst>
          </p:cNvPr>
          <p:cNvSpPr>
            <a:spLocks noGrp="1"/>
          </p:cNvSpPr>
          <p:nvPr>
            <p:ph type="title"/>
          </p:nvPr>
        </p:nvSpPr>
        <p:spPr/>
        <p:txBody>
          <a:bodyPr/>
          <a:lstStyle/>
          <a:p>
            <a:r>
              <a:rPr lang="sv-SE" dirty="0">
                <a:solidFill>
                  <a:schemeClr val="accent1"/>
                </a:solidFill>
              </a:rPr>
              <a:t>Möjlighet att logga in på 1177.se kan </a:t>
            </a:r>
            <a:r>
              <a:rPr lang="sv-SE" u="sng" dirty="0">
                <a:solidFill>
                  <a:schemeClr val="accent1"/>
                </a:solidFill>
              </a:rPr>
              <a:t>tas bort</a:t>
            </a:r>
          </a:p>
        </p:txBody>
      </p:sp>
    </p:spTree>
    <p:extLst>
      <p:ext uri="{BB962C8B-B14F-4D97-AF65-F5344CB8AC3E}">
        <p14:creationId xmlns:p14="http://schemas.microsoft.com/office/powerpoint/2010/main" val="1017911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sv-SE" dirty="0">
                <a:solidFill>
                  <a:schemeClr val="accent1"/>
                </a:solidFill>
              </a:rPr>
              <a:t>Praktiskt </a:t>
            </a:r>
            <a:r>
              <a:rPr lang="sv-SE" dirty="0"/>
              <a:t>genomförande</a:t>
            </a:r>
          </a:p>
        </p:txBody>
      </p:sp>
    </p:spTree>
    <p:extLst>
      <p:ext uri="{BB962C8B-B14F-4D97-AF65-F5344CB8AC3E}">
        <p14:creationId xmlns:p14="http://schemas.microsoft.com/office/powerpoint/2010/main" val="1365848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5006D6DC-6B9D-4FE7-9D70-CE4C9BA9D379}"/>
              </a:ext>
            </a:extLst>
          </p:cNvPr>
          <p:cNvSpPr>
            <a:spLocks noGrp="1"/>
          </p:cNvSpPr>
          <p:nvPr>
            <p:ph idx="1"/>
          </p:nvPr>
        </p:nvSpPr>
        <p:spPr>
          <a:xfrm>
            <a:off x="922424" y="1526241"/>
            <a:ext cx="10459451" cy="3805518"/>
          </a:xfrm>
        </p:spPr>
        <p:txBody>
          <a:bodyPr/>
          <a:lstStyle/>
          <a:p>
            <a:r>
              <a:rPr lang="sv-SE" dirty="0"/>
              <a:t>Det är </a:t>
            </a:r>
            <a:r>
              <a:rPr lang="sv-SE" b="1" dirty="0" err="1"/>
              <a:t>TakeCare</a:t>
            </a:r>
            <a:r>
              <a:rPr lang="sv-SE" b="1" dirty="0"/>
              <a:t>-supporten</a:t>
            </a:r>
            <a:r>
              <a:rPr lang="sv-SE" dirty="0"/>
              <a:t> som tekniskt:</a:t>
            </a:r>
          </a:p>
          <a:p>
            <a:pPr lvl="1"/>
            <a:r>
              <a:rPr lang="sv-SE" dirty="0"/>
              <a:t>utför försegling, blockering och hävning av dessa åtgärder i Journalen 1177.</a:t>
            </a:r>
          </a:p>
          <a:p>
            <a:pPr lvl="1"/>
            <a:r>
              <a:rPr lang="sv-SE" dirty="0"/>
              <a:t>tar bort möjligheten för patienten/vårdnadshavare att kunna logga in på 1177.se. </a:t>
            </a:r>
          </a:p>
          <a:p>
            <a:r>
              <a:rPr lang="sv-SE" dirty="0"/>
              <a:t>För detta krävs att vårdverksamheten inkommer till TakeCare-supporten med en </a:t>
            </a:r>
            <a:r>
              <a:rPr lang="sv-SE" b="1" dirty="0"/>
              <a:t>ifylld blankett </a:t>
            </a:r>
            <a:r>
              <a:rPr lang="sv-SE" dirty="0"/>
              <a:t>med verksamhetschefens eller delegerad vårdpersonals underskrift. </a:t>
            </a:r>
          </a:p>
          <a:p>
            <a:r>
              <a:rPr lang="sv-SE" dirty="0"/>
              <a:t>Blanketter finns för: </a:t>
            </a:r>
          </a:p>
          <a:p>
            <a:pPr lvl="1"/>
            <a:r>
              <a:rPr lang="sv-SE" dirty="0"/>
              <a:t>Region Stockholm på </a:t>
            </a:r>
            <a:r>
              <a:rPr lang="sv-SE" dirty="0">
                <a:hlinkClick r:id="rId2"/>
              </a:rPr>
              <a:t>Vårdgivarguiden</a:t>
            </a:r>
            <a:endParaRPr lang="sv-SE" dirty="0"/>
          </a:p>
          <a:p>
            <a:pPr lvl="1"/>
            <a:r>
              <a:rPr lang="sv-SE" dirty="0"/>
              <a:t>Region Gotland på </a:t>
            </a:r>
            <a:r>
              <a:rPr lang="sv-SE" dirty="0">
                <a:hlinkClick r:id="rId3"/>
              </a:rPr>
              <a:t>www.gotland.se/journalen</a:t>
            </a:r>
            <a:endParaRPr lang="sv-SE" dirty="0"/>
          </a:p>
          <a:p>
            <a:r>
              <a:rPr lang="sv-SE" dirty="0"/>
              <a:t>Försegling av hela Journalen 1177 och borttagande av möjligheten att kunna </a:t>
            </a:r>
            <a:br>
              <a:rPr lang="sv-SE" dirty="0"/>
            </a:br>
            <a:r>
              <a:rPr lang="sv-SE" dirty="0"/>
              <a:t>logga in på 1177.se kan göras även </a:t>
            </a:r>
            <a:r>
              <a:rPr lang="sv-SE" b="1" dirty="0"/>
              <a:t>under jourtid</a:t>
            </a:r>
            <a:r>
              <a:rPr lang="sv-SE" dirty="0"/>
              <a:t>. Det utförs efter kontakt </a:t>
            </a:r>
            <a:br>
              <a:rPr lang="sv-SE" dirty="0"/>
            </a:br>
            <a:r>
              <a:rPr lang="sv-SE" dirty="0"/>
              <a:t>med Serviceförvaltningen enligt rutin. </a:t>
            </a:r>
          </a:p>
          <a:p>
            <a:endParaRPr lang="sv-SE" dirty="0"/>
          </a:p>
        </p:txBody>
      </p:sp>
      <p:sp>
        <p:nvSpPr>
          <p:cNvPr id="2" name="Rubrik 1">
            <a:extLst>
              <a:ext uri="{FF2B5EF4-FFF2-40B4-BE49-F238E27FC236}">
                <a16:creationId xmlns:a16="http://schemas.microsoft.com/office/drawing/2014/main" id="{20E0AFA5-3DC0-4A75-B4D3-9FFD12537B14}"/>
              </a:ext>
            </a:extLst>
          </p:cNvPr>
          <p:cNvSpPr>
            <a:spLocks noGrp="1"/>
          </p:cNvSpPr>
          <p:nvPr>
            <p:ph type="title"/>
          </p:nvPr>
        </p:nvSpPr>
        <p:spPr>
          <a:xfrm>
            <a:off x="922424" y="363107"/>
            <a:ext cx="10467472" cy="715680"/>
          </a:xfrm>
        </p:spPr>
        <p:txBody>
          <a:bodyPr/>
          <a:lstStyle/>
          <a:p>
            <a:r>
              <a:rPr lang="sv-SE" dirty="0">
                <a:solidFill>
                  <a:schemeClr val="accent1"/>
                </a:solidFill>
              </a:rPr>
              <a:t>Försegling eller blockering</a:t>
            </a:r>
            <a:endParaRPr lang="sv-SE" dirty="0"/>
          </a:p>
        </p:txBody>
      </p:sp>
    </p:spTree>
    <p:extLst>
      <p:ext uri="{BB962C8B-B14F-4D97-AF65-F5344CB8AC3E}">
        <p14:creationId xmlns:p14="http://schemas.microsoft.com/office/powerpoint/2010/main" val="1649376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51858AA8-629F-4943-A97D-24DCAB53E6BB}"/>
              </a:ext>
            </a:extLst>
          </p:cNvPr>
          <p:cNvSpPr>
            <a:spLocks noGrp="1"/>
          </p:cNvSpPr>
          <p:nvPr>
            <p:ph idx="1"/>
          </p:nvPr>
        </p:nvSpPr>
        <p:spPr/>
        <p:txBody>
          <a:bodyPr/>
          <a:lstStyle/>
          <a:p>
            <a:r>
              <a:rPr lang="sv-SE" dirty="0"/>
              <a:t>Två olika möjligheter:</a:t>
            </a:r>
          </a:p>
          <a:p>
            <a:pPr lvl="1"/>
            <a:endParaRPr lang="sv-SE" dirty="0"/>
          </a:p>
          <a:p>
            <a:pPr lvl="1"/>
            <a:endParaRPr lang="sv-SE" dirty="0"/>
          </a:p>
          <a:p>
            <a:pPr lvl="1"/>
            <a:endParaRPr lang="sv-SE" dirty="0"/>
          </a:p>
          <a:p>
            <a:endParaRPr lang="sv-SE" dirty="0"/>
          </a:p>
        </p:txBody>
      </p:sp>
      <p:sp>
        <p:nvSpPr>
          <p:cNvPr id="2" name="Rubrik 1">
            <a:extLst>
              <a:ext uri="{FF2B5EF4-FFF2-40B4-BE49-F238E27FC236}">
                <a16:creationId xmlns:a16="http://schemas.microsoft.com/office/drawing/2014/main" id="{F6908004-D77B-4DF7-B7CC-588635BB23B9}"/>
              </a:ext>
            </a:extLst>
          </p:cNvPr>
          <p:cNvSpPr>
            <a:spLocks noGrp="1"/>
          </p:cNvSpPr>
          <p:nvPr>
            <p:ph type="title"/>
          </p:nvPr>
        </p:nvSpPr>
        <p:spPr/>
        <p:txBody>
          <a:bodyPr/>
          <a:lstStyle/>
          <a:p>
            <a:r>
              <a:rPr lang="sv-SE" u="sng" dirty="0">
                <a:solidFill>
                  <a:schemeClr val="accent1"/>
                </a:solidFill>
              </a:rPr>
              <a:t>Dölja hela eller delar</a:t>
            </a:r>
            <a:r>
              <a:rPr lang="sv-SE" dirty="0">
                <a:solidFill>
                  <a:schemeClr val="accent1"/>
                </a:solidFill>
              </a:rPr>
              <a:t> av en journalanteckning </a:t>
            </a:r>
            <a:br>
              <a:rPr lang="sv-SE" dirty="0">
                <a:solidFill>
                  <a:schemeClr val="accent1"/>
                </a:solidFill>
              </a:rPr>
            </a:br>
            <a:r>
              <a:rPr lang="sv-SE" dirty="0">
                <a:solidFill>
                  <a:schemeClr val="accent1"/>
                </a:solidFill>
              </a:rPr>
              <a:t>från Journalen 1177</a:t>
            </a:r>
          </a:p>
        </p:txBody>
      </p:sp>
      <p:sp>
        <p:nvSpPr>
          <p:cNvPr id="7" name="Platshållare för text 2">
            <a:extLst>
              <a:ext uri="{FF2B5EF4-FFF2-40B4-BE49-F238E27FC236}">
                <a16:creationId xmlns:a16="http://schemas.microsoft.com/office/drawing/2014/main" id="{31B489D5-09FE-47FE-9F9F-4E2A9ABEA1DF}"/>
              </a:ext>
            </a:extLst>
          </p:cNvPr>
          <p:cNvSpPr txBox="1">
            <a:spLocks/>
          </p:cNvSpPr>
          <p:nvPr/>
        </p:nvSpPr>
        <p:spPr>
          <a:xfrm>
            <a:off x="1391991" y="2703968"/>
            <a:ext cx="4704009" cy="1603060"/>
          </a:xfrm>
          <a:prstGeom prst="roundRect">
            <a:avLst/>
          </a:prstGeom>
          <a:solidFill>
            <a:schemeClr val="bg1"/>
          </a:solidFill>
        </p:spPr>
        <p:txBody>
          <a:bodyPr vert="horz" lIns="72000" tIns="72000" rIns="72000" bIns="72000" rtlCol="0" anchor="ctr" anchorCtr="0">
            <a:noAutofit/>
          </a:bodyPr>
          <a:lstStyle>
            <a:lvl1pPr marL="0" indent="0" algn="ctr" defTabSz="914377" rtl="0" eaLnBrk="1" latinLnBrk="0" hangingPunct="1">
              <a:lnSpc>
                <a:spcPct val="100000"/>
              </a:lnSpc>
              <a:spcBef>
                <a:spcPts val="1000"/>
              </a:spcBef>
              <a:buClr>
                <a:schemeClr val="accent1"/>
              </a:buClr>
              <a:buFont typeface="Arial" panose="020B0604020202020204" pitchFamily="34" charset="0"/>
              <a:buNone/>
              <a:defRPr sz="2200" b="1" kern="1200">
                <a:solidFill>
                  <a:schemeClr val="bg1"/>
                </a:solidFill>
                <a:latin typeface="Arial" panose="020B0604020202020204" pitchFamily="34" charset="0"/>
                <a:ea typeface="Verdana" panose="020B0604030504040204" pitchFamily="34" charset="0"/>
                <a:cs typeface="Arial" panose="020B0604020202020204" pitchFamily="34" charset="0"/>
              </a:defRPr>
            </a:lvl1pPr>
            <a:lvl2pPr marL="685783" indent="-228594" algn="l" defTabSz="914377" rtl="0" eaLnBrk="1" latinLnBrk="0" hangingPunct="1">
              <a:lnSpc>
                <a:spcPct val="100000"/>
              </a:lnSpc>
              <a:spcBef>
                <a:spcPts val="500"/>
              </a:spcBef>
              <a:buClr>
                <a:schemeClr val="accent1"/>
              </a:buClr>
              <a:buFont typeface="Arial" panose="020B0604020202020204" pitchFamily="34" charset="0"/>
              <a:buChar char="–"/>
              <a:defRPr sz="180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marL="1142971" indent="-228594" algn="l" defTabSz="914377" rtl="0" eaLnBrk="1" latinLnBrk="0" hangingPunct="1">
              <a:lnSpc>
                <a:spcPct val="100000"/>
              </a:lnSpc>
              <a:spcBef>
                <a:spcPts val="500"/>
              </a:spcBef>
              <a:buClr>
                <a:schemeClr val="accent1"/>
              </a:buClr>
              <a:buFont typeface="Arial" panose="020B0604020202020204" pitchFamily="34" charset="0"/>
              <a:buChar char="–"/>
              <a:defRPr sz="160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marL="1600160" indent="-228594" algn="l" defTabSz="914377" rtl="0" eaLnBrk="1" latinLnBrk="0" hangingPunct="1">
              <a:lnSpc>
                <a:spcPct val="100000"/>
              </a:lnSpc>
              <a:spcBef>
                <a:spcPts val="500"/>
              </a:spcBef>
              <a:buClr>
                <a:schemeClr val="accent1"/>
              </a:buClr>
              <a:buFont typeface="Arial" panose="020B0604020202020204" pitchFamily="34" charset="0"/>
              <a:buChar char="–"/>
              <a:defRPr sz="160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4pPr>
            <a:lvl5pPr marL="2057349" indent="-228594" algn="l" defTabSz="914377" rtl="0" eaLnBrk="1" latinLnBrk="0" hangingPunct="1">
              <a:lnSpc>
                <a:spcPct val="100000"/>
              </a:lnSpc>
              <a:spcBef>
                <a:spcPts val="500"/>
              </a:spcBef>
              <a:buClr>
                <a:schemeClr val="accent1"/>
              </a:buClr>
              <a:buFont typeface="Arial" panose="020B0604020202020204" pitchFamily="34" charset="0"/>
              <a:buChar char="–"/>
              <a:defRPr sz="160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28594"/>
            <a:r>
              <a:rPr lang="sv-SE" dirty="0">
                <a:solidFill>
                  <a:schemeClr val="tx1"/>
                </a:solidFill>
              </a:rPr>
              <a:t>Dölj endast sökordet och det </a:t>
            </a:r>
            <a:br>
              <a:rPr lang="sv-SE" dirty="0">
                <a:solidFill>
                  <a:schemeClr val="tx1"/>
                </a:solidFill>
              </a:rPr>
            </a:br>
            <a:r>
              <a:rPr lang="sv-SE" dirty="0">
                <a:solidFill>
                  <a:schemeClr val="tx1"/>
                </a:solidFill>
              </a:rPr>
              <a:t>som dokumenteras på sökordet</a:t>
            </a:r>
          </a:p>
        </p:txBody>
      </p:sp>
      <p:sp>
        <p:nvSpPr>
          <p:cNvPr id="8" name="Platshållare för text 2">
            <a:extLst>
              <a:ext uri="{FF2B5EF4-FFF2-40B4-BE49-F238E27FC236}">
                <a16:creationId xmlns:a16="http://schemas.microsoft.com/office/drawing/2014/main" id="{69C6202F-2115-44E1-84EF-F054335859A9}"/>
              </a:ext>
            </a:extLst>
          </p:cNvPr>
          <p:cNvSpPr txBox="1">
            <a:spLocks/>
          </p:cNvSpPr>
          <p:nvPr/>
        </p:nvSpPr>
        <p:spPr>
          <a:xfrm>
            <a:off x="6232635" y="2703968"/>
            <a:ext cx="4704009" cy="1603060"/>
          </a:xfrm>
          <a:prstGeom prst="roundRect">
            <a:avLst/>
          </a:prstGeom>
          <a:solidFill>
            <a:schemeClr val="bg1"/>
          </a:solidFill>
        </p:spPr>
        <p:txBody>
          <a:bodyPr vert="horz" lIns="72000" tIns="72000" rIns="72000" bIns="72000" rtlCol="0" anchor="ctr" anchorCtr="0">
            <a:noAutofit/>
          </a:bodyPr>
          <a:lstStyle>
            <a:lvl1pPr marL="0" indent="0" algn="ctr" defTabSz="914377" rtl="0" eaLnBrk="1" latinLnBrk="0" hangingPunct="1">
              <a:lnSpc>
                <a:spcPct val="100000"/>
              </a:lnSpc>
              <a:spcBef>
                <a:spcPts val="1000"/>
              </a:spcBef>
              <a:buClr>
                <a:schemeClr val="accent1"/>
              </a:buClr>
              <a:buFont typeface="Arial" panose="020B0604020202020204" pitchFamily="34" charset="0"/>
              <a:buNone/>
              <a:defRPr sz="2200" b="1" kern="1200">
                <a:solidFill>
                  <a:schemeClr val="bg1"/>
                </a:solidFill>
                <a:latin typeface="Arial" panose="020B0604020202020204" pitchFamily="34" charset="0"/>
                <a:ea typeface="Verdana" panose="020B0604030504040204" pitchFamily="34" charset="0"/>
                <a:cs typeface="Arial" panose="020B0604020202020204" pitchFamily="34" charset="0"/>
              </a:defRPr>
            </a:lvl1pPr>
            <a:lvl2pPr marL="685783" indent="-228594" algn="l" defTabSz="914377" rtl="0" eaLnBrk="1" latinLnBrk="0" hangingPunct="1">
              <a:lnSpc>
                <a:spcPct val="100000"/>
              </a:lnSpc>
              <a:spcBef>
                <a:spcPts val="500"/>
              </a:spcBef>
              <a:buClr>
                <a:schemeClr val="accent1"/>
              </a:buClr>
              <a:buFont typeface="Arial" panose="020B0604020202020204" pitchFamily="34" charset="0"/>
              <a:buChar char="–"/>
              <a:defRPr sz="180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marL="1142971" indent="-228594" algn="l" defTabSz="914377" rtl="0" eaLnBrk="1" latinLnBrk="0" hangingPunct="1">
              <a:lnSpc>
                <a:spcPct val="100000"/>
              </a:lnSpc>
              <a:spcBef>
                <a:spcPts val="500"/>
              </a:spcBef>
              <a:buClr>
                <a:schemeClr val="accent1"/>
              </a:buClr>
              <a:buFont typeface="Arial" panose="020B0604020202020204" pitchFamily="34" charset="0"/>
              <a:buChar char="–"/>
              <a:defRPr sz="160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marL="1600160" indent="-228594" algn="l" defTabSz="914377" rtl="0" eaLnBrk="1" latinLnBrk="0" hangingPunct="1">
              <a:lnSpc>
                <a:spcPct val="100000"/>
              </a:lnSpc>
              <a:spcBef>
                <a:spcPts val="500"/>
              </a:spcBef>
              <a:buClr>
                <a:schemeClr val="accent1"/>
              </a:buClr>
              <a:buFont typeface="Arial" panose="020B0604020202020204" pitchFamily="34" charset="0"/>
              <a:buChar char="–"/>
              <a:defRPr sz="160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4pPr>
            <a:lvl5pPr marL="2057349" indent="-228594" algn="l" defTabSz="914377" rtl="0" eaLnBrk="1" latinLnBrk="0" hangingPunct="1">
              <a:lnSpc>
                <a:spcPct val="100000"/>
              </a:lnSpc>
              <a:spcBef>
                <a:spcPts val="500"/>
              </a:spcBef>
              <a:buClr>
                <a:schemeClr val="accent1"/>
              </a:buClr>
              <a:buFont typeface="Arial" panose="020B0604020202020204" pitchFamily="34" charset="0"/>
              <a:buChar char="–"/>
              <a:defRPr sz="1600" kern="1200">
                <a:solidFill>
                  <a:schemeClr val="accent2"/>
                </a:solidFill>
                <a:latin typeface="Verdana" panose="020B0604030504040204" pitchFamily="34" charset="0"/>
                <a:ea typeface="Verdana" panose="020B0604030504040204" pitchFamily="34" charset="0"/>
                <a:cs typeface="Verdana" panose="020B060403050404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28594"/>
            <a:r>
              <a:rPr lang="sv-SE" dirty="0">
                <a:solidFill>
                  <a:schemeClr val="tx1"/>
                </a:solidFill>
              </a:rPr>
              <a:t>Dölj en hel </a:t>
            </a:r>
            <a:br>
              <a:rPr lang="sv-SE" dirty="0">
                <a:solidFill>
                  <a:schemeClr val="tx1"/>
                </a:solidFill>
              </a:rPr>
            </a:br>
            <a:r>
              <a:rPr lang="sv-SE" dirty="0">
                <a:solidFill>
                  <a:schemeClr val="tx1"/>
                </a:solidFill>
              </a:rPr>
              <a:t>journalanteckning</a:t>
            </a:r>
          </a:p>
        </p:txBody>
      </p:sp>
    </p:spTree>
    <p:extLst>
      <p:ext uri="{BB962C8B-B14F-4D97-AF65-F5344CB8AC3E}">
        <p14:creationId xmlns:p14="http://schemas.microsoft.com/office/powerpoint/2010/main" val="2132307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latshållare för innehåll 14">
            <a:extLst>
              <a:ext uri="{FF2B5EF4-FFF2-40B4-BE49-F238E27FC236}">
                <a16:creationId xmlns:a16="http://schemas.microsoft.com/office/drawing/2014/main" id="{65B03A66-7F83-48CA-8EDF-D53C3BA4D7CC}"/>
              </a:ext>
            </a:extLst>
          </p:cNvPr>
          <p:cNvSpPr>
            <a:spLocks noGrp="1"/>
          </p:cNvSpPr>
          <p:nvPr>
            <p:ph idx="1"/>
          </p:nvPr>
        </p:nvSpPr>
        <p:spPr>
          <a:xfrm>
            <a:off x="922425" y="1786391"/>
            <a:ext cx="6424306" cy="3805518"/>
          </a:xfrm>
        </p:spPr>
        <p:txBody>
          <a:bodyPr/>
          <a:lstStyle/>
          <a:p>
            <a:r>
              <a:rPr lang="sv-SE" dirty="0"/>
              <a:t>Sökordet ”Uppgift som kräver särskild menprövning”</a:t>
            </a:r>
          </a:p>
          <a:p>
            <a:r>
              <a:rPr lang="sv-SE" dirty="0"/>
              <a:t>Sökordet ”Operations- åtgärdskod” (KVÅ)</a:t>
            </a:r>
          </a:p>
          <a:p>
            <a:r>
              <a:rPr lang="sv-SE" dirty="0"/>
              <a:t>Samtliga sökord som relaterar till hot, </a:t>
            </a:r>
            <a:br>
              <a:rPr lang="sv-SE" dirty="0"/>
            </a:br>
            <a:r>
              <a:rPr lang="sv-SE" dirty="0"/>
              <a:t>våld eller övergrepp</a:t>
            </a:r>
          </a:p>
          <a:p>
            <a:r>
              <a:rPr lang="sv-SE" dirty="0"/>
              <a:t>Det finns ett dokument på </a:t>
            </a:r>
            <a:r>
              <a:rPr lang="sv-SE" dirty="0">
                <a:hlinkClick r:id="rId3"/>
              </a:rPr>
              <a:t>Vårdgivarguiden</a:t>
            </a:r>
            <a:r>
              <a:rPr lang="sv-SE" dirty="0"/>
              <a:t> med </a:t>
            </a:r>
            <a:br>
              <a:rPr lang="sv-SE" dirty="0"/>
            </a:br>
            <a:r>
              <a:rPr lang="sv-SE" dirty="0"/>
              <a:t>en lista över alla sökord som döljer sökordet </a:t>
            </a:r>
            <a:br>
              <a:rPr lang="sv-SE" dirty="0"/>
            </a:br>
            <a:r>
              <a:rPr lang="sv-SE" dirty="0"/>
              <a:t>och det som skrivs på sökordet.</a:t>
            </a:r>
          </a:p>
          <a:p>
            <a:r>
              <a:rPr lang="sv-SE" dirty="0"/>
              <a:t>Vid dokumentation på något av dessa sökord visas inte sökordet eller det som skrivs på sökordet i Journalen 1177. Det som skrivs på andra sökord </a:t>
            </a:r>
            <a:br>
              <a:rPr lang="sv-SE" dirty="0"/>
            </a:br>
            <a:r>
              <a:rPr lang="sv-SE" dirty="0"/>
              <a:t>i journalanteckningen visas som vanligt.</a:t>
            </a:r>
          </a:p>
          <a:p>
            <a:endParaRPr lang="sv-SE" dirty="0"/>
          </a:p>
        </p:txBody>
      </p:sp>
      <p:sp>
        <p:nvSpPr>
          <p:cNvPr id="12" name="Rubrik 11">
            <a:extLst>
              <a:ext uri="{FF2B5EF4-FFF2-40B4-BE49-F238E27FC236}">
                <a16:creationId xmlns:a16="http://schemas.microsoft.com/office/drawing/2014/main" id="{112ED86D-9B0E-49C7-A917-254C0704BD7B}"/>
              </a:ext>
            </a:extLst>
          </p:cNvPr>
          <p:cNvSpPr>
            <a:spLocks noGrp="1"/>
          </p:cNvSpPr>
          <p:nvPr>
            <p:ph type="title"/>
          </p:nvPr>
        </p:nvSpPr>
        <p:spPr/>
        <p:txBody>
          <a:bodyPr/>
          <a:lstStyle/>
          <a:p>
            <a:r>
              <a:rPr lang="sv-SE" dirty="0">
                <a:solidFill>
                  <a:schemeClr val="accent1"/>
                </a:solidFill>
              </a:rPr>
              <a:t>Sökord som endast </a:t>
            </a:r>
            <a:r>
              <a:rPr lang="sv-SE" u="sng" dirty="0">
                <a:solidFill>
                  <a:schemeClr val="accent1"/>
                </a:solidFill>
              </a:rPr>
              <a:t>döljer sökordet </a:t>
            </a:r>
            <a:br>
              <a:rPr lang="sv-SE" dirty="0">
                <a:solidFill>
                  <a:schemeClr val="accent1"/>
                </a:solidFill>
              </a:rPr>
            </a:br>
            <a:r>
              <a:rPr lang="sv-SE" dirty="0">
                <a:solidFill>
                  <a:schemeClr val="accent1"/>
                </a:solidFill>
              </a:rPr>
              <a:t>och det som skrivs på sökordet</a:t>
            </a:r>
          </a:p>
        </p:txBody>
      </p:sp>
      <p:sp>
        <p:nvSpPr>
          <p:cNvPr id="18" name="Platshållare för innehåll 17">
            <a:extLst>
              <a:ext uri="{FF2B5EF4-FFF2-40B4-BE49-F238E27FC236}">
                <a16:creationId xmlns:a16="http://schemas.microsoft.com/office/drawing/2014/main" id="{CFA444A4-1728-44FF-9CD6-F1DD6018F688}"/>
              </a:ext>
            </a:extLst>
          </p:cNvPr>
          <p:cNvSpPr>
            <a:spLocks noGrp="1"/>
          </p:cNvSpPr>
          <p:nvPr>
            <p:ph idx="13"/>
          </p:nvPr>
        </p:nvSpPr>
        <p:spPr>
          <a:xfrm>
            <a:off x="7483366" y="1786390"/>
            <a:ext cx="4435365" cy="3805518"/>
          </a:xfrm>
        </p:spPr>
        <p:txBody>
          <a:bodyPr/>
          <a:lstStyle/>
          <a:p>
            <a:pPr marL="0" indent="0">
              <a:buNone/>
            </a:pPr>
            <a:r>
              <a:rPr lang="sv-SE" b="1" dirty="0"/>
              <a:t>Viktigt! </a:t>
            </a:r>
          </a:p>
          <a:p>
            <a:r>
              <a:rPr lang="sv-SE" dirty="0"/>
              <a:t>Det är endast sökordet och </a:t>
            </a:r>
            <a:br>
              <a:rPr lang="sv-SE" dirty="0"/>
            </a:br>
            <a:r>
              <a:rPr lang="sv-SE" dirty="0"/>
              <a:t>det som skrivs på just det </a:t>
            </a:r>
            <a:br>
              <a:rPr lang="sv-SE" dirty="0"/>
            </a:br>
            <a:r>
              <a:rPr lang="sv-SE" dirty="0"/>
              <a:t>sökordet som döljs</a:t>
            </a:r>
          </a:p>
          <a:p>
            <a:r>
              <a:rPr lang="sv-SE" dirty="0"/>
              <a:t>Även om en journalanteckning endast innehåller sökord som döljs så visas anteckningstyp, datum, namn på den som signerat i Journalen 1177. Det syns alltså </a:t>
            </a:r>
            <a:br>
              <a:rPr lang="sv-SE" dirty="0"/>
            </a:br>
            <a:r>
              <a:rPr lang="sv-SE" dirty="0"/>
              <a:t>att det finns en journalanteckning, men inte vad som står i den. </a:t>
            </a:r>
            <a:br>
              <a:rPr lang="sv-SE" dirty="0"/>
            </a:br>
            <a:r>
              <a:rPr lang="sv-SE" dirty="0"/>
              <a:t>Se exempel på sidan 18.</a:t>
            </a:r>
          </a:p>
          <a:p>
            <a:endParaRPr lang="sv-SE" dirty="0"/>
          </a:p>
          <a:p>
            <a:endParaRPr lang="sv-SE" dirty="0"/>
          </a:p>
          <a:p>
            <a:endParaRPr lang="sv-SE" dirty="0"/>
          </a:p>
          <a:p>
            <a:pPr lvl="1"/>
            <a:endParaRPr lang="sv-SE" dirty="0"/>
          </a:p>
          <a:p>
            <a:endParaRPr lang="sv-SE" dirty="0"/>
          </a:p>
        </p:txBody>
      </p:sp>
    </p:spTree>
    <p:extLst>
      <p:ext uri="{BB962C8B-B14F-4D97-AF65-F5344CB8AC3E}">
        <p14:creationId xmlns:p14="http://schemas.microsoft.com/office/powerpoint/2010/main" val="2007873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pic>
        <p:nvPicPr>
          <p:cNvPr id="20" name="Bildobjekt 19">
            <a:extLst>
              <a:ext uri="{FF2B5EF4-FFF2-40B4-BE49-F238E27FC236}">
                <a16:creationId xmlns:a16="http://schemas.microsoft.com/office/drawing/2014/main" id="{00E54CC7-16F3-42E1-BAD0-B65BF5DD134E}"/>
              </a:ext>
            </a:extLst>
          </p:cNvPr>
          <p:cNvPicPr>
            <a:picLocks noChangeAspect="1"/>
          </p:cNvPicPr>
          <p:nvPr/>
        </p:nvPicPr>
        <p:blipFill rotWithShape="1">
          <a:blip r:embed="rId2">
            <a:extLst>
              <a:ext uri="{28A0092B-C50C-407E-A947-70E740481C1C}">
                <a14:useLocalDpi xmlns:a14="http://schemas.microsoft.com/office/drawing/2010/main" val="0"/>
              </a:ext>
            </a:extLst>
          </a:blip>
          <a:srcRect l="-14645" t="14725" r="12574" b="17147"/>
          <a:stretch/>
        </p:blipFill>
        <p:spPr>
          <a:xfrm>
            <a:off x="8561449" y="452034"/>
            <a:ext cx="4688423" cy="4688423"/>
          </a:xfrm>
          <a:prstGeom prst="ellipse">
            <a:avLst/>
          </a:prstGeom>
          <a:solidFill>
            <a:schemeClr val="bg2"/>
          </a:solidFill>
        </p:spPr>
      </p:pic>
      <p:pic>
        <p:nvPicPr>
          <p:cNvPr id="19" name="Bildobjekt 18">
            <a:extLst>
              <a:ext uri="{FF2B5EF4-FFF2-40B4-BE49-F238E27FC236}">
                <a16:creationId xmlns:a16="http://schemas.microsoft.com/office/drawing/2014/main" id="{D2D60258-8225-46EF-9E21-8F86D6AAFA1D}"/>
              </a:ext>
            </a:extLst>
          </p:cNvPr>
          <p:cNvPicPr>
            <a:picLocks noChangeAspect="1"/>
          </p:cNvPicPr>
          <p:nvPr/>
        </p:nvPicPr>
        <p:blipFill rotWithShape="1">
          <a:blip r:embed="rId3">
            <a:extLst>
              <a:ext uri="{28A0092B-C50C-407E-A947-70E740481C1C}">
                <a14:useLocalDpi xmlns:a14="http://schemas.microsoft.com/office/drawing/2010/main" val="0"/>
              </a:ext>
            </a:extLst>
          </a:blip>
          <a:srcRect l="-5379" t="-5608" r="23268" b="23498"/>
          <a:stretch/>
        </p:blipFill>
        <p:spPr>
          <a:xfrm>
            <a:off x="4068240" y="358182"/>
            <a:ext cx="4937273" cy="4876129"/>
          </a:xfrm>
          <a:prstGeom prst="ellipse">
            <a:avLst/>
          </a:prstGeom>
          <a:solidFill>
            <a:schemeClr val="bg2"/>
          </a:solidFill>
        </p:spPr>
      </p:pic>
      <p:sp>
        <p:nvSpPr>
          <p:cNvPr id="16" name="textruta 15">
            <a:extLst>
              <a:ext uri="{FF2B5EF4-FFF2-40B4-BE49-F238E27FC236}">
                <a16:creationId xmlns:a16="http://schemas.microsoft.com/office/drawing/2014/main" id="{6E290C18-44FD-4B05-8028-6E16497DA347}"/>
              </a:ext>
            </a:extLst>
          </p:cNvPr>
          <p:cNvSpPr txBox="1"/>
          <p:nvPr/>
        </p:nvSpPr>
        <p:spPr>
          <a:xfrm>
            <a:off x="3329520" y="5196440"/>
            <a:ext cx="2990464" cy="307777"/>
          </a:xfrm>
          <a:prstGeom prst="rect">
            <a:avLst/>
          </a:prstGeom>
          <a:noFill/>
        </p:spPr>
        <p:txBody>
          <a:bodyPr wrap="square" lIns="0" tIns="0" rIns="0" bIns="0" rtlCol="0">
            <a:spAutoFit/>
          </a:bodyPr>
          <a:lstStyle/>
          <a:p>
            <a:pPr algn="ctr"/>
            <a:r>
              <a:rPr lang="sv-SE" sz="2000" dirty="0">
                <a:latin typeface="Arial" panose="020B0604020202020204" pitchFamily="34" charset="0"/>
                <a:cs typeface="Arial" panose="020B0604020202020204" pitchFamily="34" charset="0"/>
              </a:rPr>
              <a:t>TakeCare</a:t>
            </a:r>
          </a:p>
        </p:txBody>
      </p:sp>
      <p:sp>
        <p:nvSpPr>
          <p:cNvPr id="14" name="Rektangel 13">
            <a:extLst>
              <a:ext uri="{FF2B5EF4-FFF2-40B4-BE49-F238E27FC236}">
                <a16:creationId xmlns:a16="http://schemas.microsoft.com/office/drawing/2014/main" id="{3CD99AF6-C340-4513-AEC3-E7195EDD5784}"/>
              </a:ext>
            </a:extLst>
          </p:cNvPr>
          <p:cNvSpPr/>
          <p:nvPr/>
        </p:nvSpPr>
        <p:spPr>
          <a:xfrm>
            <a:off x="3834015" y="2974427"/>
            <a:ext cx="5171497" cy="1618593"/>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Platshållare för text 11">
            <a:extLst>
              <a:ext uri="{FF2B5EF4-FFF2-40B4-BE49-F238E27FC236}">
                <a16:creationId xmlns:a16="http://schemas.microsoft.com/office/drawing/2014/main" id="{163DCFC6-E484-4D57-B5AC-24A210D0F5FE}"/>
              </a:ext>
            </a:extLst>
          </p:cNvPr>
          <p:cNvSpPr>
            <a:spLocks noGrp="1"/>
          </p:cNvSpPr>
          <p:nvPr>
            <p:ph type="body" sz="quarter" idx="12"/>
          </p:nvPr>
        </p:nvSpPr>
        <p:spPr/>
        <p:txBody>
          <a:bodyPr/>
          <a:lstStyle/>
          <a:p>
            <a:r>
              <a:rPr lang="sv-SE" dirty="0"/>
              <a:t>Exempel på hur en </a:t>
            </a:r>
            <a:br>
              <a:rPr lang="sv-SE" dirty="0"/>
            </a:br>
            <a:r>
              <a:rPr lang="sv-SE" dirty="0"/>
              <a:t>anteckning visas i </a:t>
            </a:r>
            <a:br>
              <a:rPr lang="sv-SE" dirty="0"/>
            </a:br>
            <a:r>
              <a:rPr lang="sv-SE" dirty="0"/>
              <a:t>Journalen 1177 vid </a:t>
            </a:r>
            <a:br>
              <a:rPr lang="sv-SE" dirty="0"/>
            </a:br>
            <a:r>
              <a:rPr lang="sv-SE" dirty="0"/>
              <a:t>dokumentation på både </a:t>
            </a:r>
            <a:br>
              <a:rPr lang="sv-SE" dirty="0"/>
            </a:br>
            <a:r>
              <a:rPr lang="sv-SE" dirty="0"/>
              <a:t>undantagna sökord och </a:t>
            </a:r>
            <a:br>
              <a:rPr lang="sv-SE" dirty="0"/>
            </a:br>
            <a:r>
              <a:rPr lang="sv-SE" dirty="0"/>
              <a:t>ej undantagna sökord</a:t>
            </a:r>
          </a:p>
          <a:p>
            <a:r>
              <a:rPr lang="sv-SE" dirty="0"/>
              <a:t>Det som är inringat </a:t>
            </a:r>
            <a:br>
              <a:rPr lang="sv-SE" dirty="0"/>
            </a:br>
            <a:r>
              <a:rPr lang="sv-SE" dirty="0"/>
              <a:t>med rött visas inte </a:t>
            </a:r>
            <a:br>
              <a:rPr lang="sv-SE" dirty="0"/>
            </a:br>
            <a:r>
              <a:rPr lang="sv-SE" dirty="0"/>
              <a:t>i Journalen 1177.</a:t>
            </a:r>
          </a:p>
          <a:p>
            <a:r>
              <a:rPr lang="sv-SE" dirty="0"/>
              <a:t> </a:t>
            </a:r>
          </a:p>
          <a:p>
            <a:endParaRPr lang="sv-SE" dirty="0"/>
          </a:p>
        </p:txBody>
      </p:sp>
      <p:sp>
        <p:nvSpPr>
          <p:cNvPr id="21" name="textruta 20">
            <a:extLst>
              <a:ext uri="{FF2B5EF4-FFF2-40B4-BE49-F238E27FC236}">
                <a16:creationId xmlns:a16="http://schemas.microsoft.com/office/drawing/2014/main" id="{333AC602-BEF1-4E08-A644-2E3133BFD760}"/>
              </a:ext>
            </a:extLst>
          </p:cNvPr>
          <p:cNvSpPr txBox="1"/>
          <p:nvPr/>
        </p:nvSpPr>
        <p:spPr>
          <a:xfrm>
            <a:off x="7066217" y="5196440"/>
            <a:ext cx="2990464" cy="307777"/>
          </a:xfrm>
          <a:prstGeom prst="rect">
            <a:avLst/>
          </a:prstGeom>
          <a:noFill/>
        </p:spPr>
        <p:txBody>
          <a:bodyPr wrap="square" lIns="0" tIns="0" rIns="0" bIns="0" rtlCol="0">
            <a:spAutoFit/>
          </a:bodyPr>
          <a:lstStyle/>
          <a:p>
            <a:pPr algn="ctr"/>
            <a:r>
              <a:rPr lang="sv-SE" sz="2000" dirty="0">
                <a:latin typeface="Arial" panose="020B0604020202020204" pitchFamily="34" charset="0"/>
                <a:cs typeface="Arial" panose="020B0604020202020204" pitchFamily="34" charset="0"/>
              </a:rPr>
              <a:t>Journalen 1177 </a:t>
            </a:r>
          </a:p>
        </p:txBody>
      </p:sp>
    </p:spTree>
    <p:extLst>
      <p:ext uri="{BB962C8B-B14F-4D97-AF65-F5344CB8AC3E}">
        <p14:creationId xmlns:p14="http://schemas.microsoft.com/office/powerpoint/2010/main" val="3234214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3EAF2EC-06AC-4BEC-AC2E-09FE92DC3B4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16330" y="2448236"/>
            <a:ext cx="5010126" cy="2418681"/>
          </a:xfrm>
          <a:prstGeom prst="rect">
            <a:avLst/>
          </a:prstGeom>
        </p:spPr>
      </p:pic>
      <p:pic>
        <p:nvPicPr>
          <p:cNvPr id="8" name="Bildobjekt 7">
            <a:extLst>
              <a:ext uri="{FF2B5EF4-FFF2-40B4-BE49-F238E27FC236}">
                <a16:creationId xmlns:a16="http://schemas.microsoft.com/office/drawing/2014/main" id="{2F9F0EC5-18E9-4C26-96A0-AA226B541C7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627236" y="2448236"/>
            <a:ext cx="4706687" cy="2597083"/>
          </a:xfrm>
          <a:prstGeom prst="rect">
            <a:avLst/>
          </a:prstGeom>
        </p:spPr>
      </p:pic>
      <p:sp>
        <p:nvSpPr>
          <p:cNvPr id="2" name="Platshållare för text 1">
            <a:extLst>
              <a:ext uri="{FF2B5EF4-FFF2-40B4-BE49-F238E27FC236}">
                <a16:creationId xmlns:a16="http://schemas.microsoft.com/office/drawing/2014/main" id="{1F636FE9-1D25-418D-822A-5861C523D477}"/>
              </a:ext>
            </a:extLst>
          </p:cNvPr>
          <p:cNvSpPr>
            <a:spLocks noGrp="1"/>
          </p:cNvSpPr>
          <p:nvPr>
            <p:ph type="body" sz="quarter" idx="12"/>
          </p:nvPr>
        </p:nvSpPr>
        <p:spPr/>
        <p:txBody>
          <a:bodyPr/>
          <a:lstStyle/>
          <a:p>
            <a:r>
              <a:rPr lang="sv-SE" dirty="0"/>
              <a:t>Exempel på hur en anteckning visas i Journalen 1177 </a:t>
            </a:r>
            <a:br>
              <a:rPr lang="sv-SE" dirty="0"/>
            </a:br>
            <a:r>
              <a:rPr lang="sv-SE" dirty="0"/>
              <a:t>vid dokumentation enbart på undantagna sökord </a:t>
            </a:r>
          </a:p>
          <a:p>
            <a:endParaRPr lang="sv-SE" dirty="0"/>
          </a:p>
        </p:txBody>
      </p:sp>
      <p:sp>
        <p:nvSpPr>
          <p:cNvPr id="9" name="textruta 8">
            <a:extLst>
              <a:ext uri="{FF2B5EF4-FFF2-40B4-BE49-F238E27FC236}">
                <a16:creationId xmlns:a16="http://schemas.microsoft.com/office/drawing/2014/main" id="{B1AB39EA-BBC8-441D-84FE-89AE135709DE}"/>
              </a:ext>
            </a:extLst>
          </p:cNvPr>
          <p:cNvSpPr txBox="1"/>
          <p:nvPr/>
        </p:nvSpPr>
        <p:spPr>
          <a:xfrm>
            <a:off x="2110933" y="5196440"/>
            <a:ext cx="2990464" cy="307777"/>
          </a:xfrm>
          <a:prstGeom prst="rect">
            <a:avLst/>
          </a:prstGeom>
          <a:noFill/>
        </p:spPr>
        <p:txBody>
          <a:bodyPr wrap="square" lIns="0" tIns="0" rIns="0" bIns="0" rtlCol="0">
            <a:spAutoFit/>
          </a:bodyPr>
          <a:lstStyle/>
          <a:p>
            <a:pPr algn="ctr"/>
            <a:r>
              <a:rPr lang="sv-SE" sz="2000" dirty="0">
                <a:latin typeface="Arial" panose="020B0604020202020204" pitchFamily="34" charset="0"/>
                <a:cs typeface="Arial" panose="020B0604020202020204" pitchFamily="34" charset="0"/>
              </a:rPr>
              <a:t>TakeCare</a:t>
            </a:r>
          </a:p>
        </p:txBody>
      </p:sp>
      <p:sp>
        <p:nvSpPr>
          <p:cNvPr id="10" name="textruta 9">
            <a:extLst>
              <a:ext uri="{FF2B5EF4-FFF2-40B4-BE49-F238E27FC236}">
                <a16:creationId xmlns:a16="http://schemas.microsoft.com/office/drawing/2014/main" id="{01216527-3031-42A8-9567-CBF942031C3F}"/>
              </a:ext>
            </a:extLst>
          </p:cNvPr>
          <p:cNvSpPr txBox="1"/>
          <p:nvPr/>
        </p:nvSpPr>
        <p:spPr>
          <a:xfrm>
            <a:off x="7485348" y="5196440"/>
            <a:ext cx="2990464" cy="307777"/>
          </a:xfrm>
          <a:prstGeom prst="rect">
            <a:avLst/>
          </a:prstGeom>
          <a:noFill/>
        </p:spPr>
        <p:txBody>
          <a:bodyPr wrap="square" lIns="0" tIns="0" rIns="0" bIns="0" rtlCol="0">
            <a:spAutoFit/>
          </a:bodyPr>
          <a:lstStyle/>
          <a:p>
            <a:pPr algn="ctr"/>
            <a:r>
              <a:rPr lang="sv-SE" sz="2000" dirty="0">
                <a:latin typeface="Arial" panose="020B0604020202020204" pitchFamily="34" charset="0"/>
                <a:cs typeface="Arial" panose="020B0604020202020204" pitchFamily="34" charset="0"/>
              </a:rPr>
              <a:t>Journalen 1177 </a:t>
            </a:r>
          </a:p>
        </p:txBody>
      </p:sp>
    </p:spTree>
    <p:extLst>
      <p:ext uri="{BB962C8B-B14F-4D97-AF65-F5344CB8AC3E}">
        <p14:creationId xmlns:p14="http://schemas.microsoft.com/office/powerpoint/2010/main" val="704873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latshållare för innehåll 13">
            <a:extLst>
              <a:ext uri="{FF2B5EF4-FFF2-40B4-BE49-F238E27FC236}">
                <a16:creationId xmlns:a16="http://schemas.microsoft.com/office/drawing/2014/main" id="{8BB7254D-DC6C-4D3A-9FEA-C40741BF07EC}"/>
              </a:ext>
            </a:extLst>
          </p:cNvPr>
          <p:cNvSpPr>
            <a:spLocks noGrp="1"/>
          </p:cNvSpPr>
          <p:nvPr>
            <p:ph idx="1"/>
          </p:nvPr>
        </p:nvSpPr>
        <p:spPr/>
        <p:txBody>
          <a:bodyPr/>
          <a:lstStyle/>
          <a:p>
            <a:r>
              <a:rPr lang="sv-SE" dirty="0"/>
              <a:t>Sökordets namn: ”Dölj journalanteckning i Journalen 1177”</a:t>
            </a:r>
          </a:p>
          <a:p>
            <a:r>
              <a:rPr lang="sv-SE" dirty="0"/>
              <a:t>Vid dokumentation på detta sökord </a:t>
            </a:r>
            <a:br>
              <a:rPr lang="sv-SE" dirty="0"/>
            </a:br>
            <a:r>
              <a:rPr lang="sv-SE" dirty="0"/>
              <a:t>visas inte något av journalanteckningen </a:t>
            </a:r>
            <a:br>
              <a:rPr lang="sv-SE" dirty="0"/>
            </a:br>
            <a:r>
              <a:rPr lang="sv-SE" dirty="0"/>
              <a:t>i Journalen 1177. </a:t>
            </a:r>
          </a:p>
          <a:p>
            <a:endParaRPr lang="sv-SE" dirty="0"/>
          </a:p>
          <a:p>
            <a:endParaRPr lang="sv-SE" dirty="0"/>
          </a:p>
        </p:txBody>
      </p:sp>
      <p:sp>
        <p:nvSpPr>
          <p:cNvPr id="9" name="Rubrik 8">
            <a:extLst>
              <a:ext uri="{FF2B5EF4-FFF2-40B4-BE49-F238E27FC236}">
                <a16:creationId xmlns:a16="http://schemas.microsoft.com/office/drawing/2014/main" id="{4C239468-17FB-4181-9B5B-1B3B9EFB74D5}"/>
              </a:ext>
            </a:extLst>
          </p:cNvPr>
          <p:cNvSpPr>
            <a:spLocks noGrp="1"/>
          </p:cNvSpPr>
          <p:nvPr>
            <p:ph type="title"/>
          </p:nvPr>
        </p:nvSpPr>
        <p:spPr/>
        <p:txBody>
          <a:bodyPr/>
          <a:lstStyle/>
          <a:p>
            <a:r>
              <a:rPr lang="sv-SE" dirty="0">
                <a:solidFill>
                  <a:schemeClr val="accent1"/>
                </a:solidFill>
              </a:rPr>
              <a:t>Sökord som döljer en </a:t>
            </a:r>
            <a:r>
              <a:rPr lang="sv-SE" u="sng" dirty="0">
                <a:solidFill>
                  <a:schemeClr val="accent1"/>
                </a:solidFill>
              </a:rPr>
              <a:t>hel journalanteckning</a:t>
            </a:r>
            <a:r>
              <a:rPr lang="sv-SE" dirty="0">
                <a:solidFill>
                  <a:schemeClr val="accent1"/>
                </a:solidFill>
              </a:rPr>
              <a:t> </a:t>
            </a:r>
          </a:p>
        </p:txBody>
      </p:sp>
      <p:sp>
        <p:nvSpPr>
          <p:cNvPr id="15" name="Platshållare för innehåll 14">
            <a:extLst>
              <a:ext uri="{FF2B5EF4-FFF2-40B4-BE49-F238E27FC236}">
                <a16:creationId xmlns:a16="http://schemas.microsoft.com/office/drawing/2014/main" id="{5E947C03-E0D4-4B76-AF70-5722322A573C}"/>
              </a:ext>
            </a:extLst>
          </p:cNvPr>
          <p:cNvSpPr>
            <a:spLocks noGrp="1"/>
          </p:cNvSpPr>
          <p:nvPr>
            <p:ph idx="13"/>
          </p:nvPr>
        </p:nvSpPr>
        <p:spPr/>
        <p:txBody>
          <a:bodyPr/>
          <a:lstStyle/>
          <a:p>
            <a:pPr marL="0" indent="0">
              <a:buNone/>
            </a:pPr>
            <a:r>
              <a:rPr lang="sv-SE" b="1" dirty="0"/>
              <a:t>Viktigt! </a:t>
            </a:r>
          </a:p>
          <a:p>
            <a:r>
              <a:rPr lang="sv-SE" dirty="0"/>
              <a:t>Annan information relaterat </a:t>
            </a:r>
            <a:br>
              <a:rPr lang="sv-SE" dirty="0"/>
            </a:br>
            <a:r>
              <a:rPr lang="sv-SE" dirty="0"/>
              <a:t>till besöket eller kontakten </a:t>
            </a:r>
            <a:br>
              <a:rPr lang="sv-SE" dirty="0"/>
            </a:br>
            <a:r>
              <a:rPr lang="sv-SE" dirty="0"/>
              <a:t>visas (provsvar, remisstatus, diagnoser, vårdkontakter, </a:t>
            </a:r>
            <a:br>
              <a:rPr lang="sv-SE" dirty="0"/>
            </a:br>
            <a:r>
              <a:rPr lang="sv-SE" dirty="0"/>
              <a:t>bokning).</a:t>
            </a:r>
          </a:p>
          <a:p>
            <a:endParaRPr lang="sv-SE" dirty="0"/>
          </a:p>
        </p:txBody>
      </p:sp>
    </p:spTree>
    <p:extLst>
      <p:ext uri="{BB962C8B-B14F-4D97-AF65-F5344CB8AC3E}">
        <p14:creationId xmlns:p14="http://schemas.microsoft.com/office/powerpoint/2010/main" val="3684795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34B3E2C-5668-40E3-8B2B-94F6CDE23BF6}"/>
              </a:ext>
            </a:extLst>
          </p:cNvPr>
          <p:cNvSpPr>
            <a:spLocks noGrp="1"/>
          </p:cNvSpPr>
          <p:nvPr>
            <p:ph idx="1"/>
          </p:nvPr>
        </p:nvSpPr>
        <p:spPr>
          <a:xfrm>
            <a:off x="922424" y="1971326"/>
            <a:ext cx="10459451" cy="3805518"/>
          </a:xfrm>
        </p:spPr>
        <p:txBody>
          <a:bodyPr/>
          <a:lstStyle/>
          <a:p>
            <a:pPr marL="0" indent="0">
              <a:buNone/>
            </a:pPr>
            <a:r>
              <a:rPr lang="sv-SE" dirty="0"/>
              <a:t>Journalen 1177 är en av e-tjänsterna på 1177.se, den hette tidigare Journalen via nätet.</a:t>
            </a:r>
          </a:p>
          <a:p>
            <a:endParaRPr lang="sv-SE" dirty="0"/>
          </a:p>
          <a:p>
            <a:r>
              <a:rPr lang="sv-SE" dirty="0"/>
              <a:t>Detta bildspel innehåller grundläggande information om Journalen 1177 </a:t>
            </a:r>
            <a:br>
              <a:rPr lang="sv-SE" dirty="0"/>
            </a:br>
            <a:r>
              <a:rPr lang="sv-SE" dirty="0"/>
              <a:t>och om hur patientens/vårdnadshavarens åtkomst kan utökas och om </a:t>
            </a:r>
            <a:br>
              <a:rPr lang="sv-SE" dirty="0"/>
            </a:br>
            <a:r>
              <a:rPr lang="sv-SE" dirty="0"/>
              <a:t>olika åtgärder för att begränsa åtkomsten.</a:t>
            </a:r>
          </a:p>
          <a:p>
            <a:r>
              <a:rPr lang="sv-SE" dirty="0"/>
              <a:t>Här presenteras också funktioner för TakeCare i Region Stockholm/Region Gotland som gör det möjligt att dölja en hel eller delar av en journalanteckning från Journalen 1177.</a:t>
            </a:r>
          </a:p>
          <a:p>
            <a:r>
              <a:rPr lang="sv-SE" dirty="0"/>
              <a:t>I slutet av bildspelet ges exempel på situationer då det kan finnas skäl att begränsa åtkomsten till Journalen 1177 och förslag på vilken åtgärd som bör vidtas. </a:t>
            </a:r>
          </a:p>
        </p:txBody>
      </p:sp>
      <p:sp>
        <p:nvSpPr>
          <p:cNvPr id="2" name="Rubrik 1">
            <a:extLst>
              <a:ext uri="{FF2B5EF4-FFF2-40B4-BE49-F238E27FC236}">
                <a16:creationId xmlns:a16="http://schemas.microsoft.com/office/drawing/2014/main" id="{BCE32FEB-5E79-421C-9337-4CB46656A425}"/>
              </a:ext>
            </a:extLst>
          </p:cNvPr>
          <p:cNvSpPr>
            <a:spLocks noGrp="1"/>
          </p:cNvSpPr>
          <p:nvPr>
            <p:ph type="title"/>
          </p:nvPr>
        </p:nvSpPr>
        <p:spPr/>
        <p:txBody>
          <a:bodyPr/>
          <a:lstStyle/>
          <a:p>
            <a:r>
              <a:rPr lang="sv-SE" dirty="0">
                <a:solidFill>
                  <a:schemeClr val="accent1"/>
                </a:solidFill>
              </a:rPr>
              <a:t>Introduktion</a:t>
            </a:r>
          </a:p>
        </p:txBody>
      </p:sp>
    </p:spTree>
    <p:extLst>
      <p:ext uri="{BB962C8B-B14F-4D97-AF65-F5344CB8AC3E}">
        <p14:creationId xmlns:p14="http://schemas.microsoft.com/office/powerpoint/2010/main" val="3962258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latshållare för innehåll 11">
            <a:extLst>
              <a:ext uri="{FF2B5EF4-FFF2-40B4-BE49-F238E27FC236}">
                <a16:creationId xmlns:a16="http://schemas.microsoft.com/office/drawing/2014/main" id="{4D429301-F470-4044-846D-589E90244FB2}"/>
              </a:ext>
            </a:extLst>
          </p:cNvPr>
          <p:cNvSpPr>
            <a:spLocks noGrp="1"/>
          </p:cNvSpPr>
          <p:nvPr>
            <p:ph idx="1"/>
          </p:nvPr>
        </p:nvSpPr>
        <p:spPr/>
        <p:txBody>
          <a:bodyPr/>
          <a:lstStyle/>
          <a:p>
            <a:r>
              <a:rPr lang="sv-SE" dirty="0"/>
              <a:t>I första hand rekommenderas att välja </a:t>
            </a:r>
            <a:r>
              <a:rPr lang="sv-SE" dirty="0" err="1"/>
              <a:t>dropdown</a:t>
            </a:r>
            <a:r>
              <a:rPr lang="sv-SE" dirty="0"/>
              <a:t>/rullgardinsmenyn, klicka på standardtexten så att den hamnar i journalanteckningen.</a:t>
            </a:r>
          </a:p>
        </p:txBody>
      </p:sp>
      <p:sp>
        <p:nvSpPr>
          <p:cNvPr id="9" name="Rubrik 8">
            <a:extLst>
              <a:ext uri="{FF2B5EF4-FFF2-40B4-BE49-F238E27FC236}">
                <a16:creationId xmlns:a16="http://schemas.microsoft.com/office/drawing/2014/main" id="{B1E53C30-08FF-4FA9-998D-A048DBC2685F}"/>
              </a:ext>
            </a:extLst>
          </p:cNvPr>
          <p:cNvSpPr>
            <a:spLocks noGrp="1"/>
          </p:cNvSpPr>
          <p:nvPr>
            <p:ph type="title"/>
          </p:nvPr>
        </p:nvSpPr>
        <p:spPr/>
        <p:txBody>
          <a:bodyPr/>
          <a:lstStyle/>
          <a:p>
            <a:r>
              <a:rPr lang="sv-SE" dirty="0">
                <a:solidFill>
                  <a:schemeClr val="accent1"/>
                </a:solidFill>
              </a:rPr>
              <a:t>Gör så här:</a:t>
            </a:r>
          </a:p>
        </p:txBody>
      </p:sp>
      <p:sp>
        <p:nvSpPr>
          <p:cNvPr id="4" name="Platshållare för innehåll 3">
            <a:extLst>
              <a:ext uri="{FF2B5EF4-FFF2-40B4-BE49-F238E27FC236}">
                <a16:creationId xmlns:a16="http://schemas.microsoft.com/office/drawing/2014/main" id="{F48E364E-EB34-4341-BF35-FE20877E0B5B}"/>
              </a:ext>
            </a:extLst>
          </p:cNvPr>
          <p:cNvSpPr>
            <a:spLocks noGrp="1"/>
          </p:cNvSpPr>
          <p:nvPr>
            <p:ph idx="13"/>
          </p:nvPr>
        </p:nvSpPr>
        <p:spPr/>
        <p:txBody>
          <a:bodyPr/>
          <a:lstStyle/>
          <a:p>
            <a:r>
              <a:rPr lang="sv-SE" dirty="0"/>
              <a:t>För att journalanteckningen ska döljas räcker det dock att skriva något i fritextfältet på sökordet.</a:t>
            </a:r>
          </a:p>
          <a:p>
            <a:endParaRPr lang="sv-SE" dirty="0"/>
          </a:p>
        </p:txBody>
      </p:sp>
      <p:pic>
        <p:nvPicPr>
          <p:cNvPr id="8" name="Picture 2" descr="bild">
            <a:extLst>
              <a:ext uri="{FF2B5EF4-FFF2-40B4-BE49-F238E27FC236}">
                <a16:creationId xmlns:a16="http://schemas.microsoft.com/office/drawing/2014/main" id="{BD51FEF5-8704-4649-B494-536F6A9355F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77"/>
          <a:stretch/>
        </p:blipFill>
        <p:spPr bwMode="auto">
          <a:xfrm>
            <a:off x="372959" y="2999781"/>
            <a:ext cx="11446082" cy="2652615"/>
          </a:xfrm>
          <a:prstGeom prst="rect">
            <a:avLst/>
          </a:prstGeom>
          <a:noFill/>
          <a:extLst>
            <a:ext uri="{909E8E84-426E-40DD-AFC4-6F175D3DCCD1}">
              <a14:hiddenFill xmlns:a14="http://schemas.microsoft.com/office/drawing/2010/main">
                <a:solidFill>
                  <a:srgbClr val="FFFFFF"/>
                </a:solidFill>
              </a14:hiddenFill>
            </a:ext>
          </a:extLst>
        </p:spPr>
      </p:pic>
      <p:sp>
        <p:nvSpPr>
          <p:cNvPr id="2" name="Rektangel 1">
            <a:extLst>
              <a:ext uri="{FF2B5EF4-FFF2-40B4-BE49-F238E27FC236}">
                <a16:creationId xmlns:a16="http://schemas.microsoft.com/office/drawing/2014/main" id="{CB29060F-9B6F-4F22-BC42-D5E58B12167F}"/>
              </a:ext>
            </a:extLst>
          </p:cNvPr>
          <p:cNvSpPr/>
          <p:nvPr/>
        </p:nvSpPr>
        <p:spPr>
          <a:xfrm>
            <a:off x="372959" y="3799919"/>
            <a:ext cx="2152301" cy="203542"/>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ektangel 6">
            <a:extLst>
              <a:ext uri="{FF2B5EF4-FFF2-40B4-BE49-F238E27FC236}">
                <a16:creationId xmlns:a16="http://schemas.microsoft.com/office/drawing/2014/main" id="{83CE49FE-A7FE-4E98-B4A7-9BC522DF0F24}"/>
              </a:ext>
            </a:extLst>
          </p:cNvPr>
          <p:cNvSpPr/>
          <p:nvPr/>
        </p:nvSpPr>
        <p:spPr>
          <a:xfrm>
            <a:off x="2596327" y="3689148"/>
            <a:ext cx="9222714" cy="322172"/>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77616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latshållare för innehåll 13">
            <a:extLst>
              <a:ext uri="{FF2B5EF4-FFF2-40B4-BE49-F238E27FC236}">
                <a16:creationId xmlns:a16="http://schemas.microsoft.com/office/drawing/2014/main" id="{8BB7254D-DC6C-4D3A-9FEA-C40741BF07EC}"/>
              </a:ext>
            </a:extLst>
          </p:cNvPr>
          <p:cNvSpPr>
            <a:spLocks noGrp="1"/>
          </p:cNvSpPr>
          <p:nvPr>
            <p:ph idx="1"/>
          </p:nvPr>
        </p:nvSpPr>
        <p:spPr/>
        <p:txBody>
          <a:bodyPr/>
          <a:lstStyle/>
          <a:p>
            <a:endParaRPr lang="sv-SE" dirty="0"/>
          </a:p>
          <a:p>
            <a:endParaRPr lang="sv-SE" dirty="0"/>
          </a:p>
          <a:p>
            <a:endParaRPr lang="sv-SE" dirty="0"/>
          </a:p>
        </p:txBody>
      </p:sp>
      <p:sp>
        <p:nvSpPr>
          <p:cNvPr id="9" name="Rubrik 8">
            <a:extLst>
              <a:ext uri="{FF2B5EF4-FFF2-40B4-BE49-F238E27FC236}">
                <a16:creationId xmlns:a16="http://schemas.microsoft.com/office/drawing/2014/main" id="{4C239468-17FB-4181-9B5B-1B3B9EFB74D5}"/>
              </a:ext>
            </a:extLst>
          </p:cNvPr>
          <p:cNvSpPr>
            <a:spLocks noGrp="1"/>
          </p:cNvSpPr>
          <p:nvPr>
            <p:ph type="title"/>
          </p:nvPr>
        </p:nvSpPr>
        <p:spPr>
          <a:xfrm>
            <a:off x="922425" y="51371"/>
            <a:ext cx="10467471" cy="1149264"/>
          </a:xfrm>
        </p:spPr>
        <p:txBody>
          <a:bodyPr/>
          <a:lstStyle/>
          <a:p>
            <a:r>
              <a:rPr lang="sv-SE" dirty="0">
                <a:solidFill>
                  <a:schemeClr val="accent1"/>
                </a:solidFill>
              </a:rPr>
              <a:t>Information till dig som skapar journalmallar </a:t>
            </a:r>
          </a:p>
        </p:txBody>
      </p:sp>
      <p:sp>
        <p:nvSpPr>
          <p:cNvPr id="15" name="Platshållare för innehåll 14">
            <a:extLst>
              <a:ext uri="{FF2B5EF4-FFF2-40B4-BE49-F238E27FC236}">
                <a16:creationId xmlns:a16="http://schemas.microsoft.com/office/drawing/2014/main" id="{5E947C03-E0D4-4B76-AF70-5722322A573C}"/>
              </a:ext>
            </a:extLst>
          </p:cNvPr>
          <p:cNvSpPr>
            <a:spLocks noGrp="1"/>
          </p:cNvSpPr>
          <p:nvPr>
            <p:ph idx="13"/>
          </p:nvPr>
        </p:nvSpPr>
        <p:spPr>
          <a:xfrm>
            <a:off x="922425" y="1406247"/>
            <a:ext cx="4605867" cy="3805518"/>
          </a:xfrm>
        </p:spPr>
        <p:txBody>
          <a:bodyPr/>
          <a:lstStyle/>
          <a:p>
            <a:pPr marL="0" indent="0">
              <a:buNone/>
            </a:pPr>
            <a:r>
              <a:rPr lang="sv-SE" b="1" dirty="0"/>
              <a:t>Viktigt! </a:t>
            </a:r>
          </a:p>
          <a:p>
            <a:r>
              <a:rPr lang="sv-SE" dirty="0"/>
              <a:t>Vid skapande av journalmallar så är det viktigt att ha i åtanke att funktionen endast aktiveras då dokumentation sker på det specifika sökordet.</a:t>
            </a:r>
          </a:p>
          <a:p>
            <a:r>
              <a:rPr lang="sv-SE" dirty="0"/>
              <a:t>Om ”Dölj journalanteckning i Journalen 1177” används som rubrik i en hierarki och sökord läggs till under så aktiveras inte funktionen, det behöver dokumenteras på sökordet.</a:t>
            </a:r>
          </a:p>
          <a:p>
            <a:endParaRPr lang="sv-SE" dirty="0"/>
          </a:p>
        </p:txBody>
      </p:sp>
      <p:pic>
        <p:nvPicPr>
          <p:cNvPr id="3" name="Bildobjekt 2">
            <a:extLst>
              <a:ext uri="{FF2B5EF4-FFF2-40B4-BE49-F238E27FC236}">
                <a16:creationId xmlns:a16="http://schemas.microsoft.com/office/drawing/2014/main" id="{7DBA065C-273F-4B1A-8ACB-30D286D67801}"/>
              </a:ext>
            </a:extLst>
          </p:cNvPr>
          <p:cNvPicPr>
            <a:picLocks noChangeAspect="1"/>
          </p:cNvPicPr>
          <p:nvPr/>
        </p:nvPicPr>
        <p:blipFill>
          <a:blip r:embed="rId3"/>
          <a:stretch>
            <a:fillRect/>
          </a:stretch>
        </p:blipFill>
        <p:spPr>
          <a:xfrm>
            <a:off x="6716275" y="1406247"/>
            <a:ext cx="4673621" cy="2162096"/>
          </a:xfrm>
          <a:prstGeom prst="rect">
            <a:avLst/>
          </a:prstGeom>
        </p:spPr>
      </p:pic>
      <p:pic>
        <p:nvPicPr>
          <p:cNvPr id="7" name="Bildobjekt 6">
            <a:extLst>
              <a:ext uri="{FF2B5EF4-FFF2-40B4-BE49-F238E27FC236}">
                <a16:creationId xmlns:a16="http://schemas.microsoft.com/office/drawing/2014/main" id="{3669124B-5D63-4A0B-992D-4E116316EA92}"/>
              </a:ext>
            </a:extLst>
          </p:cNvPr>
          <p:cNvPicPr>
            <a:picLocks noChangeAspect="1"/>
          </p:cNvPicPr>
          <p:nvPr/>
        </p:nvPicPr>
        <p:blipFill>
          <a:blip r:embed="rId4"/>
          <a:stretch>
            <a:fillRect/>
          </a:stretch>
        </p:blipFill>
        <p:spPr>
          <a:xfrm>
            <a:off x="6725354" y="3852809"/>
            <a:ext cx="4665075" cy="2005119"/>
          </a:xfrm>
          <a:prstGeom prst="rect">
            <a:avLst/>
          </a:prstGeom>
        </p:spPr>
      </p:pic>
    </p:spTree>
    <p:extLst>
      <p:ext uri="{BB962C8B-B14F-4D97-AF65-F5344CB8AC3E}">
        <p14:creationId xmlns:p14="http://schemas.microsoft.com/office/powerpoint/2010/main" val="3377562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4F8540AC-7821-4511-AC8D-B40C20B9CED5}"/>
              </a:ext>
            </a:extLst>
          </p:cNvPr>
          <p:cNvSpPr>
            <a:spLocks noGrp="1"/>
          </p:cNvSpPr>
          <p:nvPr>
            <p:ph idx="1"/>
          </p:nvPr>
        </p:nvSpPr>
        <p:spPr/>
        <p:txBody>
          <a:bodyPr/>
          <a:lstStyle/>
          <a:p>
            <a:r>
              <a:rPr lang="sv-SE" dirty="0"/>
              <a:t>Observera att </a:t>
            </a:r>
            <a:r>
              <a:rPr lang="sv-SE" b="1" dirty="0"/>
              <a:t>vid utskrift </a:t>
            </a:r>
            <a:r>
              <a:rPr lang="sv-SE" dirty="0"/>
              <a:t>av journalkopia kommer </a:t>
            </a:r>
            <a:r>
              <a:rPr lang="sv-SE" b="1" dirty="0"/>
              <a:t>all</a:t>
            </a:r>
            <a:r>
              <a:rPr lang="sv-SE" dirty="0"/>
              <a:t> </a:t>
            </a:r>
            <a:r>
              <a:rPr lang="sv-SE" b="1" dirty="0"/>
              <a:t>journalinformation</a:t>
            </a:r>
            <a:r>
              <a:rPr lang="sv-SE" dirty="0"/>
              <a:t> med, </a:t>
            </a:r>
            <a:br>
              <a:rPr lang="sv-SE" dirty="0"/>
            </a:br>
            <a:r>
              <a:rPr lang="sv-SE" dirty="0"/>
              <a:t>även det som inte visas i Journalen 1177. </a:t>
            </a:r>
          </a:p>
          <a:p>
            <a:r>
              <a:rPr lang="sv-SE" dirty="0"/>
              <a:t>Utskriften påverkas alltså inte av om det i Journalen 1177 finns en försegling </a:t>
            </a:r>
            <a:br>
              <a:rPr lang="sv-SE" dirty="0"/>
            </a:br>
            <a:r>
              <a:rPr lang="sv-SE" dirty="0"/>
              <a:t>på vårdverksamhet och/eller tidsperiod eller om journalinformation har skrivits </a:t>
            </a:r>
            <a:br>
              <a:rPr lang="sv-SE" dirty="0"/>
            </a:br>
            <a:r>
              <a:rPr lang="sv-SE" dirty="0"/>
              <a:t>på sökord som gör att den inte visas i Journalen 1177.</a:t>
            </a:r>
          </a:p>
          <a:p>
            <a:r>
              <a:rPr lang="sv-SE" dirty="0"/>
              <a:t>Det är viktigt med </a:t>
            </a:r>
            <a:r>
              <a:rPr lang="sv-SE" b="1" dirty="0"/>
              <a:t>menprövning</a:t>
            </a:r>
            <a:r>
              <a:rPr lang="sv-SE" dirty="0"/>
              <a:t> innan utlämning av journalkopia. </a:t>
            </a:r>
            <a:br>
              <a:rPr lang="sv-SE" dirty="0"/>
            </a:br>
            <a:r>
              <a:rPr lang="sv-SE" dirty="0"/>
              <a:t>Vid menprövning görs en bedömning av om det finns risk att patienten </a:t>
            </a:r>
            <a:br>
              <a:rPr lang="sv-SE" dirty="0"/>
            </a:br>
            <a:r>
              <a:rPr lang="sv-SE" dirty="0"/>
              <a:t>eller tredje person lider men av att patienten tar del av journalinformationen.</a:t>
            </a:r>
          </a:p>
          <a:p>
            <a:endParaRPr lang="sv-SE" dirty="0"/>
          </a:p>
          <a:p>
            <a:endParaRPr lang="sv-SE" dirty="0"/>
          </a:p>
          <a:p>
            <a:endParaRPr lang="sv-SE" dirty="0"/>
          </a:p>
        </p:txBody>
      </p:sp>
      <p:sp>
        <p:nvSpPr>
          <p:cNvPr id="2" name="Rubrik 1">
            <a:extLst>
              <a:ext uri="{FF2B5EF4-FFF2-40B4-BE49-F238E27FC236}">
                <a16:creationId xmlns:a16="http://schemas.microsoft.com/office/drawing/2014/main" id="{D7D3569A-6F6D-49C9-BFBE-709086DEA837}"/>
              </a:ext>
            </a:extLst>
          </p:cNvPr>
          <p:cNvSpPr>
            <a:spLocks noGrp="1"/>
          </p:cNvSpPr>
          <p:nvPr>
            <p:ph type="title"/>
          </p:nvPr>
        </p:nvSpPr>
        <p:spPr/>
        <p:txBody>
          <a:bodyPr/>
          <a:lstStyle/>
          <a:p>
            <a:r>
              <a:rPr lang="sv-SE" u="sng" dirty="0">
                <a:solidFill>
                  <a:schemeClr val="accent1"/>
                </a:solidFill>
              </a:rPr>
              <a:t>Vid utskrift och utlämning </a:t>
            </a:r>
            <a:r>
              <a:rPr lang="sv-SE" dirty="0">
                <a:solidFill>
                  <a:schemeClr val="accent1"/>
                </a:solidFill>
              </a:rPr>
              <a:t>av journalkopia</a:t>
            </a:r>
          </a:p>
        </p:txBody>
      </p:sp>
    </p:spTree>
    <p:extLst>
      <p:ext uri="{BB962C8B-B14F-4D97-AF65-F5344CB8AC3E}">
        <p14:creationId xmlns:p14="http://schemas.microsoft.com/office/powerpoint/2010/main" val="476632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sv-SE" dirty="0">
                <a:solidFill>
                  <a:schemeClr val="accent1"/>
                </a:solidFill>
              </a:rPr>
              <a:t>Exempel på </a:t>
            </a:r>
            <a:r>
              <a:rPr lang="sv-SE" dirty="0"/>
              <a:t>situationer </a:t>
            </a:r>
            <a:br>
              <a:rPr lang="sv-SE" dirty="0"/>
            </a:br>
            <a:r>
              <a:rPr lang="sv-SE" dirty="0"/>
              <a:t>och åtgärder för att </a:t>
            </a:r>
            <a:br>
              <a:rPr lang="sv-SE" dirty="0"/>
            </a:br>
            <a:r>
              <a:rPr lang="sv-SE" dirty="0"/>
              <a:t>begränsa åtkomst</a:t>
            </a:r>
          </a:p>
        </p:txBody>
      </p:sp>
    </p:spTree>
    <p:extLst>
      <p:ext uri="{BB962C8B-B14F-4D97-AF65-F5344CB8AC3E}">
        <p14:creationId xmlns:p14="http://schemas.microsoft.com/office/powerpoint/2010/main" val="1037383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1FB3360-EB69-4830-ACAD-61B3FF29DD10}"/>
              </a:ext>
            </a:extLst>
          </p:cNvPr>
          <p:cNvSpPr>
            <a:spLocks noGrp="1"/>
          </p:cNvSpPr>
          <p:nvPr>
            <p:ph type="body" sz="quarter" idx="12"/>
          </p:nvPr>
        </p:nvSpPr>
        <p:spPr/>
        <p:txBody>
          <a:bodyPr/>
          <a:lstStyle/>
          <a:p>
            <a:r>
              <a:rPr lang="sv-SE" dirty="0"/>
              <a:t>Patienten kan själv försegla hela </a:t>
            </a:r>
            <a:br>
              <a:rPr lang="sv-SE" dirty="0"/>
            </a:br>
            <a:r>
              <a:rPr lang="sv-SE" dirty="0"/>
              <a:t>Journalen 1177 genom att logga in i </a:t>
            </a:r>
            <a:br>
              <a:rPr lang="sv-SE" dirty="0"/>
            </a:br>
            <a:r>
              <a:rPr lang="sv-SE" dirty="0"/>
              <a:t>Journalen – Inställningar för </a:t>
            </a:r>
            <a:br>
              <a:rPr lang="sv-SE" dirty="0"/>
            </a:br>
            <a:r>
              <a:rPr lang="sv-SE" dirty="0"/>
              <a:t>Journalen – ”Försegla konto”.</a:t>
            </a:r>
          </a:p>
          <a:p>
            <a:r>
              <a:rPr lang="sv-SE" dirty="0"/>
              <a:t>Informera patienten att även efter en försegling av hela Journalen så är det </a:t>
            </a:r>
            <a:br>
              <a:rPr lang="sv-SE" dirty="0"/>
            </a:br>
            <a:r>
              <a:rPr lang="sv-SE" dirty="0"/>
              <a:t>möjligt att logga in på 1177.se och ta </a:t>
            </a:r>
            <a:br>
              <a:rPr lang="sv-SE" dirty="0"/>
            </a:br>
            <a:r>
              <a:rPr lang="sv-SE" dirty="0"/>
              <a:t>del av e-tjänsterna, till exempel se bokade tider, meddelande i inkorgen och intyg. </a:t>
            </a:r>
          </a:p>
        </p:txBody>
      </p:sp>
      <p:sp>
        <p:nvSpPr>
          <p:cNvPr id="5" name="Rubrik 4">
            <a:extLst>
              <a:ext uri="{FF2B5EF4-FFF2-40B4-BE49-F238E27FC236}">
                <a16:creationId xmlns:a16="http://schemas.microsoft.com/office/drawing/2014/main" id="{7D8F66B0-1AB8-4B9D-BC10-8188F22F6CAC}"/>
              </a:ext>
            </a:extLst>
          </p:cNvPr>
          <p:cNvSpPr>
            <a:spLocks noGrp="1"/>
          </p:cNvSpPr>
          <p:nvPr>
            <p:ph type="title"/>
          </p:nvPr>
        </p:nvSpPr>
        <p:spPr/>
        <p:txBody>
          <a:bodyPr/>
          <a:lstStyle/>
          <a:p>
            <a:r>
              <a:rPr lang="sv-SE" dirty="0"/>
              <a:t>Önskemål från patienten </a:t>
            </a:r>
            <a:br>
              <a:rPr lang="sv-SE" dirty="0"/>
            </a:br>
            <a:r>
              <a:rPr lang="sv-SE" dirty="0"/>
              <a:t>att ingen information </a:t>
            </a:r>
            <a:br>
              <a:rPr lang="sv-SE" dirty="0"/>
            </a:br>
            <a:r>
              <a:rPr lang="sv-SE" dirty="0"/>
              <a:t>från någon vårdgivare </a:t>
            </a:r>
            <a:br>
              <a:rPr lang="sv-SE" dirty="0"/>
            </a:br>
            <a:r>
              <a:rPr lang="sv-SE" dirty="0"/>
              <a:t>eller region ska visas </a:t>
            </a:r>
            <a:br>
              <a:rPr lang="sv-SE" dirty="0"/>
            </a:br>
            <a:r>
              <a:rPr lang="sv-SE" dirty="0"/>
              <a:t>i Journalen 1177.</a:t>
            </a:r>
            <a:br>
              <a:rPr lang="sv-SE" dirty="0"/>
            </a:br>
            <a:endParaRPr lang="sv-SE" dirty="0"/>
          </a:p>
        </p:txBody>
      </p:sp>
      <p:sp>
        <p:nvSpPr>
          <p:cNvPr id="4" name="Platshållare för innehåll 2">
            <a:extLst>
              <a:ext uri="{FF2B5EF4-FFF2-40B4-BE49-F238E27FC236}">
                <a16:creationId xmlns:a16="http://schemas.microsoft.com/office/drawing/2014/main" id="{21CF0E54-25FF-4BB0-83F3-A4DBDA421710}"/>
              </a:ext>
            </a:extLst>
          </p:cNvPr>
          <p:cNvSpPr txBox="1">
            <a:spLocks/>
          </p:cNvSpPr>
          <p:nvPr/>
        </p:nvSpPr>
        <p:spPr>
          <a:xfrm>
            <a:off x="2581805" y="3288787"/>
            <a:ext cx="7888854" cy="28579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sv-SE" sz="1600" dirty="0"/>
          </a:p>
        </p:txBody>
      </p:sp>
    </p:spTree>
    <p:extLst>
      <p:ext uri="{BB962C8B-B14F-4D97-AF65-F5344CB8AC3E}">
        <p14:creationId xmlns:p14="http://schemas.microsoft.com/office/powerpoint/2010/main" val="21735752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1FB3360-EB69-4830-ACAD-61B3FF29DD10}"/>
              </a:ext>
            </a:extLst>
          </p:cNvPr>
          <p:cNvSpPr>
            <a:spLocks noGrp="1"/>
          </p:cNvSpPr>
          <p:nvPr>
            <p:ph type="body" sz="quarter" idx="12"/>
          </p:nvPr>
        </p:nvSpPr>
        <p:spPr/>
        <p:txBody>
          <a:bodyPr/>
          <a:lstStyle/>
          <a:p>
            <a:r>
              <a:rPr lang="sv-SE" dirty="0"/>
              <a:t>Vården fattar beslut om och förseglar hela Journalen 1177 och tar bort möjligheten att kunna logga in på 1177.se. </a:t>
            </a:r>
          </a:p>
        </p:txBody>
      </p:sp>
      <p:sp>
        <p:nvSpPr>
          <p:cNvPr id="2" name="Rubrik 1">
            <a:extLst>
              <a:ext uri="{FF2B5EF4-FFF2-40B4-BE49-F238E27FC236}">
                <a16:creationId xmlns:a16="http://schemas.microsoft.com/office/drawing/2014/main" id="{C60D5CF9-51D3-4ABC-BCCB-F4BB3BD95896}"/>
              </a:ext>
            </a:extLst>
          </p:cNvPr>
          <p:cNvSpPr>
            <a:spLocks noGrp="1"/>
          </p:cNvSpPr>
          <p:nvPr>
            <p:ph type="title"/>
          </p:nvPr>
        </p:nvSpPr>
        <p:spPr/>
        <p:txBody>
          <a:bodyPr>
            <a:normAutofit fontScale="90000"/>
          </a:bodyPr>
          <a:lstStyle/>
          <a:p>
            <a:r>
              <a:rPr lang="sv-SE" dirty="0"/>
              <a:t>Om ett barn blir omhändertaget enligt LVU (Lagen om vård av unga) och ska genomgå en </a:t>
            </a:r>
            <a:br>
              <a:rPr lang="sv-SE" dirty="0"/>
            </a:br>
            <a:r>
              <a:rPr lang="sv-SE" dirty="0"/>
              <a:t>LVU-undersökning behöver barnet skyddas från sina vårdnadshavare. Det innebär </a:t>
            </a:r>
            <a:br>
              <a:rPr lang="sv-SE" dirty="0"/>
            </a:br>
            <a:r>
              <a:rPr lang="sv-SE" dirty="0"/>
              <a:t>att de inte ska få någon information om var barnet befinner sig eller vilka vårdkontakter som planeras.</a:t>
            </a:r>
          </a:p>
        </p:txBody>
      </p:sp>
    </p:spTree>
    <p:extLst>
      <p:ext uri="{BB962C8B-B14F-4D97-AF65-F5344CB8AC3E}">
        <p14:creationId xmlns:p14="http://schemas.microsoft.com/office/powerpoint/2010/main" val="3407380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1FB3360-EB69-4830-ACAD-61B3FF29DD10}"/>
              </a:ext>
            </a:extLst>
          </p:cNvPr>
          <p:cNvSpPr>
            <a:spLocks noGrp="1"/>
          </p:cNvSpPr>
          <p:nvPr>
            <p:ph type="body" sz="quarter" idx="12"/>
          </p:nvPr>
        </p:nvSpPr>
        <p:spPr/>
        <p:txBody>
          <a:bodyPr/>
          <a:lstStyle/>
          <a:p>
            <a:r>
              <a:rPr lang="sv-SE" dirty="0"/>
              <a:t>Gällande barn och ungdomar förseglas hela Journalen och möjligheten att logga in på 1177.se tas bort.</a:t>
            </a:r>
          </a:p>
          <a:p>
            <a:r>
              <a:rPr lang="sv-SE" dirty="0"/>
              <a:t>Gällande vuxna så fattas ett gemensamt beslut om lämplig åtgärd – försegla hela Journalen, försegla på vårdenhet, försegla tidsperiod på vårdenhet, dölja hela eller delar av en journalanteckning med något av sökorden?</a:t>
            </a:r>
          </a:p>
        </p:txBody>
      </p:sp>
      <p:sp>
        <p:nvSpPr>
          <p:cNvPr id="2" name="Rubrik 1">
            <a:extLst>
              <a:ext uri="{FF2B5EF4-FFF2-40B4-BE49-F238E27FC236}">
                <a16:creationId xmlns:a16="http://schemas.microsoft.com/office/drawing/2014/main" id="{F7397F88-8355-45FE-9AF4-68BDD61D2E6C}"/>
              </a:ext>
            </a:extLst>
          </p:cNvPr>
          <p:cNvSpPr>
            <a:spLocks noGrp="1"/>
          </p:cNvSpPr>
          <p:nvPr>
            <p:ph type="title"/>
          </p:nvPr>
        </p:nvSpPr>
        <p:spPr/>
        <p:txBody>
          <a:bodyPr/>
          <a:lstStyle/>
          <a:p>
            <a:r>
              <a:rPr lang="sv-SE" dirty="0"/>
              <a:t>För personer som är utsatta för stark social kontroll, hedersrelaterat förtryck och våld kan det utgöra en risk om närstående tar del av informationen som finns </a:t>
            </a:r>
            <a:br>
              <a:rPr lang="sv-SE" dirty="0"/>
            </a:br>
            <a:r>
              <a:rPr lang="sv-SE" dirty="0"/>
              <a:t>i Journalen 1177 och på </a:t>
            </a:r>
            <a:br>
              <a:rPr lang="sv-SE" dirty="0"/>
            </a:br>
            <a:r>
              <a:rPr lang="sv-SE" dirty="0"/>
              <a:t>e-tjänsterna på 1177.se. </a:t>
            </a:r>
            <a:br>
              <a:rPr lang="sv-SE" dirty="0"/>
            </a:br>
            <a:endParaRPr lang="sv-SE" dirty="0"/>
          </a:p>
        </p:txBody>
      </p:sp>
    </p:spTree>
    <p:extLst>
      <p:ext uri="{BB962C8B-B14F-4D97-AF65-F5344CB8AC3E}">
        <p14:creationId xmlns:p14="http://schemas.microsoft.com/office/powerpoint/2010/main" val="34073809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A7625B2-4751-4EFA-9EB1-E07E420C3073}"/>
              </a:ext>
            </a:extLst>
          </p:cNvPr>
          <p:cNvSpPr>
            <a:spLocks noGrp="1"/>
          </p:cNvSpPr>
          <p:nvPr>
            <p:ph type="body" sz="quarter" idx="12"/>
          </p:nvPr>
        </p:nvSpPr>
        <p:spPr/>
        <p:txBody>
          <a:bodyPr/>
          <a:lstStyle/>
          <a:p>
            <a:r>
              <a:rPr lang="sv-SE" dirty="0"/>
              <a:t>Vården fattar beslut om och förseglar på vårdenheten, eventuellt på tidsperiod. </a:t>
            </a:r>
          </a:p>
          <a:p>
            <a:r>
              <a:rPr lang="sv-SE" dirty="0"/>
              <a:t>Ett alternativ är att använda sökord </a:t>
            </a:r>
            <a:br>
              <a:rPr lang="sv-SE" dirty="0"/>
            </a:br>
            <a:r>
              <a:rPr lang="sv-SE" dirty="0"/>
              <a:t>som döljer hela eller delar av en journal-anteckning. Observera att annan </a:t>
            </a:r>
            <a:br>
              <a:rPr lang="sv-SE" dirty="0"/>
            </a:br>
            <a:r>
              <a:rPr lang="sv-SE" dirty="0"/>
              <a:t>information relaterad till besöket/</a:t>
            </a:r>
            <a:br>
              <a:rPr lang="sv-SE" dirty="0"/>
            </a:br>
            <a:r>
              <a:rPr lang="sv-SE" dirty="0"/>
              <a:t>kontakten visas (provsvar, remisstatus, diagnoser, vårdkontakter).</a:t>
            </a:r>
          </a:p>
        </p:txBody>
      </p:sp>
      <p:sp>
        <p:nvSpPr>
          <p:cNvPr id="2" name="Rubrik 1">
            <a:extLst>
              <a:ext uri="{FF2B5EF4-FFF2-40B4-BE49-F238E27FC236}">
                <a16:creationId xmlns:a16="http://schemas.microsoft.com/office/drawing/2014/main" id="{0559710E-2803-4161-B91E-2AD556C79BD2}"/>
              </a:ext>
            </a:extLst>
          </p:cNvPr>
          <p:cNvSpPr>
            <a:spLocks noGrp="1"/>
          </p:cNvSpPr>
          <p:nvPr>
            <p:ph type="title"/>
          </p:nvPr>
        </p:nvSpPr>
        <p:spPr/>
        <p:txBody>
          <a:bodyPr/>
          <a:lstStyle/>
          <a:p>
            <a:r>
              <a:rPr lang="sv-SE" dirty="0"/>
              <a:t>Hotfull/våldsam patient </a:t>
            </a:r>
            <a:br>
              <a:rPr lang="sv-SE" dirty="0"/>
            </a:br>
            <a:r>
              <a:rPr lang="sv-SE" dirty="0"/>
              <a:t>där åtkomst till informationen i Journalen 1177 kan utgöra en </a:t>
            </a:r>
            <a:br>
              <a:rPr lang="sv-SE" dirty="0"/>
            </a:br>
            <a:r>
              <a:rPr lang="sv-SE" dirty="0"/>
              <a:t>risk för vårdpersonal.  </a:t>
            </a:r>
          </a:p>
        </p:txBody>
      </p:sp>
    </p:spTree>
    <p:extLst>
      <p:ext uri="{BB962C8B-B14F-4D97-AF65-F5344CB8AC3E}">
        <p14:creationId xmlns:p14="http://schemas.microsoft.com/office/powerpoint/2010/main" val="33823740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A7625B2-4751-4EFA-9EB1-E07E420C3073}"/>
              </a:ext>
            </a:extLst>
          </p:cNvPr>
          <p:cNvSpPr>
            <a:spLocks noGrp="1"/>
          </p:cNvSpPr>
          <p:nvPr>
            <p:ph type="body" sz="quarter" idx="12"/>
          </p:nvPr>
        </p:nvSpPr>
        <p:spPr/>
        <p:txBody>
          <a:bodyPr/>
          <a:lstStyle/>
          <a:p>
            <a:r>
              <a:rPr lang="sv-SE" dirty="0"/>
              <a:t>Vården fattar beslut tillsammans med patienten om att försegla på ett specifikt datum på vårdenheten. </a:t>
            </a:r>
          </a:p>
          <a:p>
            <a:r>
              <a:rPr lang="sv-SE" dirty="0"/>
              <a:t>Dokumentera på de sökord som är avsedda för att dokumentera om våldsutsatthet. </a:t>
            </a:r>
          </a:p>
          <a:p>
            <a:r>
              <a:rPr lang="sv-SE" dirty="0"/>
              <a:t>Viktigt att informera patienten om att våldsutsattheten finns dokumenterad i patientjournalen även om hen inte kan se det i Journalen 1177.</a:t>
            </a:r>
          </a:p>
          <a:p>
            <a:pPr lvl="1"/>
            <a:endParaRPr lang="sv-SE" dirty="0"/>
          </a:p>
        </p:txBody>
      </p:sp>
      <p:sp>
        <p:nvSpPr>
          <p:cNvPr id="2" name="Rubrik 1">
            <a:extLst>
              <a:ext uri="{FF2B5EF4-FFF2-40B4-BE49-F238E27FC236}">
                <a16:creationId xmlns:a16="http://schemas.microsoft.com/office/drawing/2014/main" id="{523BBC32-3BEB-401C-83F1-2FA4CE9285C0}"/>
              </a:ext>
            </a:extLst>
          </p:cNvPr>
          <p:cNvSpPr>
            <a:spLocks noGrp="1"/>
          </p:cNvSpPr>
          <p:nvPr>
            <p:ph type="title"/>
          </p:nvPr>
        </p:nvSpPr>
        <p:spPr/>
        <p:txBody>
          <a:bodyPr/>
          <a:lstStyle/>
          <a:p>
            <a:r>
              <a:rPr lang="sv-SE" dirty="0"/>
              <a:t>Besök på grund av misshandel där det finns risk att patienten tvingas visa upp sin information </a:t>
            </a:r>
            <a:br>
              <a:rPr lang="sv-SE" dirty="0"/>
            </a:br>
            <a:r>
              <a:rPr lang="sv-SE" dirty="0"/>
              <a:t>i Journalen 1177 för förövaren och förövaren </a:t>
            </a:r>
            <a:br>
              <a:rPr lang="sv-SE" dirty="0"/>
            </a:br>
            <a:r>
              <a:rPr lang="sv-SE" dirty="0"/>
              <a:t>vet inte om besöket.</a:t>
            </a:r>
          </a:p>
        </p:txBody>
      </p:sp>
    </p:spTree>
    <p:extLst>
      <p:ext uri="{BB962C8B-B14F-4D97-AF65-F5344CB8AC3E}">
        <p14:creationId xmlns:p14="http://schemas.microsoft.com/office/powerpoint/2010/main" val="32253299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A7625B2-4751-4EFA-9EB1-E07E420C3073}"/>
              </a:ext>
            </a:extLst>
          </p:cNvPr>
          <p:cNvSpPr>
            <a:spLocks noGrp="1"/>
          </p:cNvSpPr>
          <p:nvPr>
            <p:ph type="body" sz="quarter" idx="12"/>
          </p:nvPr>
        </p:nvSpPr>
        <p:spPr/>
        <p:txBody>
          <a:bodyPr/>
          <a:lstStyle/>
          <a:p>
            <a:r>
              <a:rPr lang="sv-SE" dirty="0"/>
              <a:t>Försegla på vårdenheten.</a:t>
            </a:r>
          </a:p>
        </p:txBody>
      </p:sp>
      <p:sp>
        <p:nvSpPr>
          <p:cNvPr id="2" name="Rubrik 1">
            <a:extLst>
              <a:ext uri="{FF2B5EF4-FFF2-40B4-BE49-F238E27FC236}">
                <a16:creationId xmlns:a16="http://schemas.microsoft.com/office/drawing/2014/main" id="{AAE5E38D-E907-40C4-A2A8-0A5E2DDFFAF3}"/>
              </a:ext>
            </a:extLst>
          </p:cNvPr>
          <p:cNvSpPr>
            <a:spLocks noGrp="1"/>
          </p:cNvSpPr>
          <p:nvPr>
            <p:ph type="title"/>
          </p:nvPr>
        </p:nvSpPr>
        <p:spPr/>
        <p:txBody>
          <a:bodyPr/>
          <a:lstStyle/>
          <a:p>
            <a:r>
              <a:rPr lang="sv-SE" dirty="0"/>
              <a:t>Önskemål från patienten </a:t>
            </a:r>
            <a:br>
              <a:rPr lang="sv-SE" dirty="0"/>
            </a:br>
            <a:r>
              <a:rPr lang="sv-SE" dirty="0"/>
              <a:t>att ingen information från </a:t>
            </a:r>
            <a:br>
              <a:rPr lang="sv-SE" dirty="0"/>
            </a:br>
            <a:r>
              <a:rPr lang="sv-SE" dirty="0"/>
              <a:t>en specifik vårdenhet ska visas i Journalen 1177.</a:t>
            </a:r>
            <a:br>
              <a:rPr lang="sv-SE" dirty="0"/>
            </a:br>
            <a:endParaRPr lang="sv-SE" dirty="0"/>
          </a:p>
        </p:txBody>
      </p:sp>
    </p:spTree>
    <p:extLst>
      <p:ext uri="{BB962C8B-B14F-4D97-AF65-F5344CB8AC3E}">
        <p14:creationId xmlns:p14="http://schemas.microsoft.com/office/powerpoint/2010/main" val="3225329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2">
            <a:extLst>
              <a:ext uri="{FF2B5EF4-FFF2-40B4-BE49-F238E27FC236}">
                <a16:creationId xmlns:a16="http://schemas.microsoft.com/office/drawing/2014/main" id="{F58A0590-2082-4133-839F-445C007FCC8E}"/>
              </a:ext>
            </a:extLst>
          </p:cNvPr>
          <p:cNvSpPr>
            <a:spLocks noGrp="1"/>
          </p:cNvSpPr>
          <p:nvPr>
            <p:ph idx="1"/>
          </p:nvPr>
        </p:nvSpPr>
        <p:spPr/>
        <p:txBody>
          <a:bodyPr/>
          <a:lstStyle/>
          <a:p>
            <a:r>
              <a:rPr lang="sv-SE" dirty="0"/>
              <a:t>Journalen 1177 är en tjänst som ger invånare/vårdnadshavare möjlighet att läsa journaluppgifter digitalt, via e-tjänsterna på 1177.se</a:t>
            </a:r>
          </a:p>
          <a:p>
            <a:r>
              <a:rPr lang="sv-SE" dirty="0"/>
              <a:t>Personer över 16 år och vårdnadshavare till barn under 13 år har åtkomst.</a:t>
            </a:r>
          </a:p>
          <a:p>
            <a:r>
              <a:rPr lang="sv-SE" dirty="0"/>
              <a:t>I åldern 13–15 år finns ett ”glapp” då varken ungdomarna eller deras vårdnadshavare har åtkomst (en säkerhetsåtgärd eftersom åldersspannet bedöms utgöra en särskilt känslig period hos ungdomen). </a:t>
            </a:r>
          </a:p>
          <a:p>
            <a:r>
              <a:rPr lang="sv-SE" dirty="0"/>
              <a:t>Journalen 1177 har som mål att invånaren ska ha tillgång till så mycket information som möjligt.</a:t>
            </a:r>
          </a:p>
          <a:p>
            <a:pPr marL="0" indent="0">
              <a:buNone/>
            </a:pPr>
            <a:r>
              <a:rPr lang="sv-SE" dirty="0"/>
              <a:t>Läs mer om Journalen 1177 på </a:t>
            </a:r>
            <a:r>
              <a:rPr lang="sv-SE" dirty="0">
                <a:hlinkClick r:id="rId3"/>
              </a:rPr>
              <a:t>Vårdgivarguiden</a:t>
            </a:r>
            <a:r>
              <a:rPr lang="sv-SE" dirty="0"/>
              <a:t>.</a:t>
            </a:r>
          </a:p>
          <a:p>
            <a:endParaRPr lang="sv-SE" dirty="0"/>
          </a:p>
        </p:txBody>
      </p:sp>
      <p:sp>
        <p:nvSpPr>
          <p:cNvPr id="2" name="Rubrik 1">
            <a:extLst>
              <a:ext uri="{FF2B5EF4-FFF2-40B4-BE49-F238E27FC236}">
                <a16:creationId xmlns:a16="http://schemas.microsoft.com/office/drawing/2014/main" id="{3E111EA2-03D0-447D-90DF-5DD00A17F0EC}"/>
              </a:ext>
            </a:extLst>
          </p:cNvPr>
          <p:cNvSpPr>
            <a:spLocks noGrp="1"/>
          </p:cNvSpPr>
          <p:nvPr>
            <p:ph type="title"/>
          </p:nvPr>
        </p:nvSpPr>
        <p:spPr/>
        <p:txBody>
          <a:bodyPr/>
          <a:lstStyle/>
          <a:p>
            <a:r>
              <a:rPr lang="sv-SE" dirty="0">
                <a:solidFill>
                  <a:schemeClr val="accent1"/>
                </a:solidFill>
              </a:rPr>
              <a:t>Om Journalen 1177</a:t>
            </a:r>
          </a:p>
        </p:txBody>
      </p:sp>
    </p:spTree>
    <p:extLst>
      <p:ext uri="{BB962C8B-B14F-4D97-AF65-F5344CB8AC3E}">
        <p14:creationId xmlns:p14="http://schemas.microsoft.com/office/powerpoint/2010/main" val="38736239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A7625B2-4751-4EFA-9EB1-E07E420C3073}"/>
              </a:ext>
            </a:extLst>
          </p:cNvPr>
          <p:cNvSpPr>
            <a:spLocks noGrp="1"/>
          </p:cNvSpPr>
          <p:nvPr>
            <p:ph type="body" sz="quarter" idx="12"/>
          </p:nvPr>
        </p:nvSpPr>
        <p:spPr/>
        <p:txBody>
          <a:bodyPr/>
          <a:lstStyle/>
          <a:p>
            <a:r>
              <a:rPr lang="sv-SE" dirty="0"/>
              <a:t>Försegla på ett specifikt datum </a:t>
            </a:r>
            <a:br>
              <a:rPr lang="sv-SE" dirty="0"/>
            </a:br>
            <a:r>
              <a:rPr lang="sv-SE" dirty="0"/>
              <a:t>på vårdenheten. </a:t>
            </a:r>
          </a:p>
          <a:p>
            <a:pPr lvl="1"/>
            <a:endParaRPr lang="sv-SE" dirty="0"/>
          </a:p>
        </p:txBody>
      </p:sp>
      <p:sp>
        <p:nvSpPr>
          <p:cNvPr id="2" name="Rubrik 1">
            <a:extLst>
              <a:ext uri="{FF2B5EF4-FFF2-40B4-BE49-F238E27FC236}">
                <a16:creationId xmlns:a16="http://schemas.microsoft.com/office/drawing/2014/main" id="{D2893676-52B6-48CD-86B8-3BEC68864814}"/>
              </a:ext>
            </a:extLst>
          </p:cNvPr>
          <p:cNvSpPr>
            <a:spLocks noGrp="1"/>
          </p:cNvSpPr>
          <p:nvPr>
            <p:ph type="title"/>
          </p:nvPr>
        </p:nvSpPr>
        <p:spPr/>
        <p:txBody>
          <a:bodyPr/>
          <a:lstStyle/>
          <a:p>
            <a:r>
              <a:rPr lang="sv-SE" dirty="0"/>
              <a:t>Önskemål från patienten </a:t>
            </a:r>
            <a:br>
              <a:rPr lang="sv-SE" dirty="0"/>
            </a:br>
            <a:r>
              <a:rPr lang="sv-SE" dirty="0"/>
              <a:t>att ingen information från </a:t>
            </a:r>
            <a:br>
              <a:rPr lang="sv-SE" dirty="0"/>
            </a:br>
            <a:r>
              <a:rPr lang="sv-SE" dirty="0"/>
              <a:t>ett specifikt besök ska </a:t>
            </a:r>
            <a:br>
              <a:rPr lang="sv-SE" dirty="0"/>
            </a:br>
            <a:r>
              <a:rPr lang="sv-SE" dirty="0"/>
              <a:t>visas (vårdkontakt, diagnos, provsvar) i Journalen 1177.</a:t>
            </a:r>
          </a:p>
        </p:txBody>
      </p:sp>
    </p:spTree>
    <p:extLst>
      <p:ext uri="{BB962C8B-B14F-4D97-AF65-F5344CB8AC3E}">
        <p14:creationId xmlns:p14="http://schemas.microsoft.com/office/powerpoint/2010/main" val="32253299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272A5929-3596-436E-8585-412447C5712A}"/>
              </a:ext>
            </a:extLst>
          </p:cNvPr>
          <p:cNvSpPr>
            <a:spLocks noGrp="1"/>
          </p:cNvSpPr>
          <p:nvPr>
            <p:ph type="body" sz="quarter" idx="12"/>
          </p:nvPr>
        </p:nvSpPr>
        <p:spPr/>
        <p:txBody>
          <a:bodyPr/>
          <a:lstStyle/>
          <a:p>
            <a:r>
              <a:rPr lang="sv-SE" dirty="0"/>
              <a:t>Vården fattar beslut om och blockerar </a:t>
            </a:r>
            <a:br>
              <a:rPr lang="sv-SE" dirty="0"/>
            </a:br>
            <a:r>
              <a:rPr lang="sv-SE" dirty="0"/>
              <a:t>den ena eller båda vårdnadshavarna. </a:t>
            </a:r>
          </a:p>
          <a:p>
            <a:r>
              <a:rPr lang="sv-SE" dirty="0"/>
              <a:t>Observera att om ett barn endast </a:t>
            </a:r>
            <a:br>
              <a:rPr lang="sv-SE" dirty="0"/>
            </a:br>
            <a:r>
              <a:rPr lang="sv-SE" dirty="0"/>
              <a:t>har en vårdnadshavare så kan en till vårdnadshavare tillkomma. Då kan det </a:t>
            </a:r>
            <a:br>
              <a:rPr lang="sv-SE" dirty="0"/>
            </a:br>
            <a:r>
              <a:rPr lang="sv-SE" dirty="0"/>
              <a:t>vara ett bättre alternativ att försegla </a:t>
            </a:r>
            <a:br>
              <a:rPr lang="sv-SE" dirty="0"/>
            </a:br>
            <a:r>
              <a:rPr lang="sv-SE" dirty="0"/>
              <a:t>hela Journalen 1177 för barnet och </a:t>
            </a:r>
            <a:br>
              <a:rPr lang="sv-SE" dirty="0"/>
            </a:br>
            <a:r>
              <a:rPr lang="sv-SE" dirty="0"/>
              <a:t>ta bort möjligheten att logga in </a:t>
            </a:r>
            <a:br>
              <a:rPr lang="sv-SE" dirty="0"/>
            </a:br>
            <a:r>
              <a:rPr lang="sv-SE" dirty="0"/>
              <a:t>på 1177.se.</a:t>
            </a:r>
          </a:p>
          <a:p>
            <a:endParaRPr lang="sv-SE" dirty="0"/>
          </a:p>
        </p:txBody>
      </p:sp>
      <p:sp>
        <p:nvSpPr>
          <p:cNvPr id="2" name="Rubrik 1">
            <a:extLst>
              <a:ext uri="{FF2B5EF4-FFF2-40B4-BE49-F238E27FC236}">
                <a16:creationId xmlns:a16="http://schemas.microsoft.com/office/drawing/2014/main" id="{EDFA8617-CFBE-444D-99F1-BDBF67009583}"/>
              </a:ext>
            </a:extLst>
          </p:cNvPr>
          <p:cNvSpPr>
            <a:spLocks noGrp="1"/>
          </p:cNvSpPr>
          <p:nvPr>
            <p:ph type="title"/>
          </p:nvPr>
        </p:nvSpPr>
        <p:spPr/>
        <p:txBody>
          <a:bodyPr/>
          <a:lstStyle/>
          <a:p>
            <a:r>
              <a:rPr lang="sv-SE" dirty="0"/>
              <a:t>Vårdpersonal har misstanke om att ett barn under 13 år kan fara illa eller påverkas negativt till följd av att ena eller båda vårdnadshavarna har åtkomst till Journalen 1177 och e-tjänsterna </a:t>
            </a:r>
            <a:br>
              <a:rPr lang="sv-SE" dirty="0"/>
            </a:br>
            <a:r>
              <a:rPr lang="sv-SE" dirty="0"/>
              <a:t>på 1177.se. </a:t>
            </a:r>
            <a:br>
              <a:rPr lang="sv-SE" dirty="0"/>
            </a:br>
            <a:endParaRPr lang="sv-SE" dirty="0"/>
          </a:p>
        </p:txBody>
      </p:sp>
    </p:spTree>
    <p:extLst>
      <p:ext uri="{BB962C8B-B14F-4D97-AF65-F5344CB8AC3E}">
        <p14:creationId xmlns:p14="http://schemas.microsoft.com/office/powerpoint/2010/main" val="18089461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708FAAE-9DD4-4E02-92D3-2529BCD41BDF}"/>
              </a:ext>
            </a:extLst>
          </p:cNvPr>
          <p:cNvSpPr>
            <a:spLocks noGrp="1"/>
          </p:cNvSpPr>
          <p:nvPr>
            <p:ph type="body" sz="quarter" idx="12"/>
          </p:nvPr>
        </p:nvSpPr>
        <p:spPr/>
        <p:txBody>
          <a:bodyPr/>
          <a:lstStyle/>
          <a:p>
            <a:r>
              <a:rPr lang="sv-SE" dirty="0"/>
              <a:t>Dokumentera på något eller några av sökorden som är avsedda för att dokumentera om våldsutsatthet och som endast döljer sökordet och det som skrivs </a:t>
            </a:r>
            <a:br>
              <a:rPr lang="sv-SE" dirty="0"/>
            </a:br>
            <a:r>
              <a:rPr lang="sv-SE" dirty="0"/>
              <a:t>på sökordet. Övriga delar av besöket dokumenteras på ”vanliga” sökord.</a:t>
            </a:r>
          </a:p>
          <a:p>
            <a:r>
              <a:rPr lang="sv-SE" dirty="0"/>
              <a:t>Viktigt att informera patienten om att våldsutsattheten finns dokumenterad </a:t>
            </a:r>
            <a:br>
              <a:rPr lang="sv-SE" dirty="0"/>
            </a:br>
            <a:r>
              <a:rPr lang="sv-SE" dirty="0"/>
              <a:t>i patientjournalen även om det inte </a:t>
            </a:r>
            <a:br>
              <a:rPr lang="sv-SE" dirty="0"/>
            </a:br>
            <a:r>
              <a:rPr lang="sv-SE" dirty="0"/>
              <a:t>visas i Journalen 1177.</a:t>
            </a:r>
            <a:br>
              <a:rPr lang="sv-SE" dirty="0"/>
            </a:br>
            <a:endParaRPr lang="sv-SE" dirty="0"/>
          </a:p>
        </p:txBody>
      </p:sp>
      <p:sp>
        <p:nvSpPr>
          <p:cNvPr id="2" name="Rubrik 1">
            <a:extLst>
              <a:ext uri="{FF2B5EF4-FFF2-40B4-BE49-F238E27FC236}">
                <a16:creationId xmlns:a16="http://schemas.microsoft.com/office/drawing/2014/main" id="{A79DE060-254C-461C-BBD8-03A0447400EA}"/>
              </a:ext>
            </a:extLst>
          </p:cNvPr>
          <p:cNvSpPr>
            <a:spLocks noGrp="1"/>
          </p:cNvSpPr>
          <p:nvPr>
            <p:ph type="title"/>
          </p:nvPr>
        </p:nvSpPr>
        <p:spPr/>
        <p:txBody>
          <a:bodyPr/>
          <a:lstStyle/>
          <a:p>
            <a:r>
              <a:rPr lang="sv-SE" dirty="0"/>
              <a:t>Vid akutbesök på grund av skador efter misshandel ska viss information från besöket döljas i Journalen 1177. Det finns risk att patienten tvingas visa upp sin information i Journalen 1177 för förövaren som vet om akutbesöket. </a:t>
            </a:r>
            <a:br>
              <a:rPr lang="sv-SE" dirty="0"/>
            </a:br>
            <a:endParaRPr lang="sv-SE" dirty="0"/>
          </a:p>
        </p:txBody>
      </p:sp>
    </p:spTree>
    <p:extLst>
      <p:ext uri="{BB962C8B-B14F-4D97-AF65-F5344CB8AC3E}">
        <p14:creationId xmlns:p14="http://schemas.microsoft.com/office/powerpoint/2010/main" val="31873509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708FAAE-9DD4-4E02-92D3-2529BCD41BDF}"/>
              </a:ext>
            </a:extLst>
          </p:cNvPr>
          <p:cNvSpPr>
            <a:spLocks noGrp="1"/>
          </p:cNvSpPr>
          <p:nvPr>
            <p:ph type="body" sz="quarter" idx="12"/>
          </p:nvPr>
        </p:nvSpPr>
        <p:spPr/>
        <p:txBody>
          <a:bodyPr/>
          <a:lstStyle/>
          <a:p>
            <a:r>
              <a:rPr lang="sv-SE" dirty="0"/>
              <a:t>Dokumentera på något av sökorden som </a:t>
            </a:r>
            <a:br>
              <a:rPr lang="sv-SE" dirty="0"/>
            </a:br>
            <a:r>
              <a:rPr lang="sv-SE" dirty="0"/>
              <a:t>är avsedda för att dokumentera om våldsutsatthet och som endast döljer sökordet och det som skrivs på sökordet. Övriga delar av besöket dokumenteras </a:t>
            </a:r>
            <a:br>
              <a:rPr lang="sv-SE" dirty="0"/>
            </a:br>
            <a:r>
              <a:rPr lang="sv-SE" dirty="0"/>
              <a:t>på ”vanliga” sökord.</a:t>
            </a:r>
          </a:p>
          <a:p>
            <a:r>
              <a:rPr lang="sv-SE" dirty="0"/>
              <a:t>Viktigt att informera patienten om att våldsutsattheten finns dokumenterad </a:t>
            </a:r>
            <a:br>
              <a:rPr lang="sv-SE" dirty="0"/>
            </a:br>
            <a:r>
              <a:rPr lang="sv-SE" dirty="0"/>
              <a:t>i patientjournalen även om det inte </a:t>
            </a:r>
            <a:br>
              <a:rPr lang="sv-SE" dirty="0"/>
            </a:br>
            <a:r>
              <a:rPr lang="sv-SE" dirty="0"/>
              <a:t>visas i Journalen 1177.</a:t>
            </a:r>
          </a:p>
        </p:txBody>
      </p:sp>
      <p:sp>
        <p:nvSpPr>
          <p:cNvPr id="2" name="Rubrik 1">
            <a:extLst>
              <a:ext uri="{FF2B5EF4-FFF2-40B4-BE49-F238E27FC236}">
                <a16:creationId xmlns:a16="http://schemas.microsoft.com/office/drawing/2014/main" id="{A49F102D-223C-4768-943F-A4C70C97A738}"/>
              </a:ext>
            </a:extLst>
          </p:cNvPr>
          <p:cNvSpPr>
            <a:spLocks noGrp="1"/>
          </p:cNvSpPr>
          <p:nvPr>
            <p:ph type="title"/>
          </p:nvPr>
        </p:nvSpPr>
        <p:spPr/>
        <p:txBody>
          <a:bodyPr/>
          <a:lstStyle/>
          <a:p>
            <a:r>
              <a:rPr lang="sv-SE" dirty="0"/>
              <a:t>Vid ett planerat besök (till exempel diabetesbesök) </a:t>
            </a:r>
            <a:br>
              <a:rPr lang="sv-SE" dirty="0"/>
            </a:br>
            <a:r>
              <a:rPr lang="sv-SE" dirty="0"/>
              <a:t>där det framkommer att patienten är våldsutsatt av kontrollerande närstående. </a:t>
            </a:r>
            <a:br>
              <a:rPr lang="sv-SE" dirty="0"/>
            </a:br>
            <a:endParaRPr lang="sv-SE" dirty="0"/>
          </a:p>
        </p:txBody>
      </p:sp>
    </p:spTree>
    <p:extLst>
      <p:ext uri="{BB962C8B-B14F-4D97-AF65-F5344CB8AC3E}">
        <p14:creationId xmlns:p14="http://schemas.microsoft.com/office/powerpoint/2010/main" val="4954559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E3E15F4E-FB16-4BA8-9441-57A5B3326788}"/>
              </a:ext>
            </a:extLst>
          </p:cNvPr>
          <p:cNvSpPr>
            <a:spLocks noGrp="1"/>
          </p:cNvSpPr>
          <p:nvPr>
            <p:ph type="body" sz="quarter" idx="12"/>
          </p:nvPr>
        </p:nvSpPr>
        <p:spPr/>
        <p:txBody>
          <a:bodyPr/>
          <a:lstStyle/>
          <a:p>
            <a:r>
              <a:rPr lang="sv-SE" dirty="0"/>
              <a:t>Lägg till sökordet ”Dölj journalanteckning i Journalen 1177” i anteckningen </a:t>
            </a:r>
            <a:br>
              <a:rPr lang="sv-SE" dirty="0"/>
            </a:br>
            <a:r>
              <a:rPr lang="sv-SE" dirty="0"/>
              <a:t>och skriv något på sökordet. Då döljs journalanteckningen omedelbart. Det är viktigt att kunna dölja bara just denna journalanteckning.</a:t>
            </a:r>
          </a:p>
        </p:txBody>
      </p:sp>
      <p:sp>
        <p:nvSpPr>
          <p:cNvPr id="4" name="Rubrik 3">
            <a:extLst>
              <a:ext uri="{FF2B5EF4-FFF2-40B4-BE49-F238E27FC236}">
                <a16:creationId xmlns:a16="http://schemas.microsoft.com/office/drawing/2014/main" id="{4B6BB5AD-9218-4ABD-BD7F-F3CEEA54297A}"/>
              </a:ext>
            </a:extLst>
          </p:cNvPr>
          <p:cNvSpPr>
            <a:spLocks noGrp="1"/>
          </p:cNvSpPr>
          <p:nvPr>
            <p:ph type="title"/>
          </p:nvPr>
        </p:nvSpPr>
        <p:spPr/>
        <p:txBody>
          <a:bodyPr/>
          <a:lstStyle/>
          <a:p>
            <a:r>
              <a:rPr lang="sv-SE" dirty="0"/>
              <a:t>Utan att patienten vet om det, lämnar närstående uppgifter om patientens hälsotillstånd till vården. </a:t>
            </a:r>
            <a:br>
              <a:rPr lang="sv-SE" dirty="0"/>
            </a:br>
            <a:r>
              <a:rPr lang="sv-SE" dirty="0"/>
              <a:t>Det finns risk för </a:t>
            </a:r>
            <a:br>
              <a:rPr lang="sv-SE" dirty="0"/>
            </a:br>
            <a:r>
              <a:rPr lang="sv-SE" dirty="0"/>
              <a:t>våld/hot om våld mot uppgiftslämnaren. </a:t>
            </a:r>
            <a:br>
              <a:rPr lang="sv-SE" dirty="0"/>
            </a:br>
            <a:endParaRPr lang="sv-SE" dirty="0"/>
          </a:p>
        </p:txBody>
      </p:sp>
    </p:spTree>
    <p:extLst>
      <p:ext uri="{BB962C8B-B14F-4D97-AF65-F5344CB8AC3E}">
        <p14:creationId xmlns:p14="http://schemas.microsoft.com/office/powerpoint/2010/main" val="3893265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E3E15F4E-FB16-4BA8-9441-57A5B3326788}"/>
              </a:ext>
            </a:extLst>
          </p:cNvPr>
          <p:cNvSpPr>
            <a:spLocks noGrp="1"/>
          </p:cNvSpPr>
          <p:nvPr>
            <p:ph type="body" sz="quarter" idx="12"/>
          </p:nvPr>
        </p:nvSpPr>
        <p:spPr/>
        <p:txBody>
          <a:bodyPr/>
          <a:lstStyle/>
          <a:p>
            <a:r>
              <a:rPr lang="sv-SE" dirty="0"/>
              <a:t>Lägg till sökordet ”Dölj journalanteckning </a:t>
            </a:r>
            <a:br>
              <a:rPr lang="sv-SE" dirty="0"/>
            </a:br>
            <a:r>
              <a:rPr lang="sv-SE" dirty="0"/>
              <a:t>i Journalen 1177” i besluts-anteckningen och skriv något på sökordet. Då döljs journalanteckningen omedelbart. Det är viktigt att kunna dölja bara just denna journalanteckning. </a:t>
            </a:r>
          </a:p>
          <a:p>
            <a:endParaRPr lang="sv-SE" dirty="0"/>
          </a:p>
          <a:p>
            <a:endParaRPr lang="sv-SE" dirty="0"/>
          </a:p>
        </p:txBody>
      </p:sp>
      <p:sp>
        <p:nvSpPr>
          <p:cNvPr id="2" name="Rubrik 1">
            <a:extLst>
              <a:ext uri="{FF2B5EF4-FFF2-40B4-BE49-F238E27FC236}">
                <a16:creationId xmlns:a16="http://schemas.microsoft.com/office/drawing/2014/main" id="{6847306E-3EE2-4730-B006-58904B5DF483}"/>
              </a:ext>
            </a:extLst>
          </p:cNvPr>
          <p:cNvSpPr>
            <a:spLocks noGrp="1"/>
          </p:cNvSpPr>
          <p:nvPr>
            <p:ph type="title"/>
          </p:nvPr>
        </p:nvSpPr>
        <p:spPr/>
        <p:txBody>
          <a:bodyPr>
            <a:normAutofit fontScale="90000"/>
          </a:bodyPr>
          <a:lstStyle/>
          <a:p>
            <a:r>
              <a:rPr lang="sv-SE" dirty="0"/>
              <a:t>Vid beslut att begära handräckning från polisen för att hämta patient till psykiatrisk klinik (LPT § 47). Det bedöms finnas risk att patienten håller sig undan, använder våld mot polis eller närstående eller utför suicidhandling/självskada om hen i Journalen 1177 läser om beslutet att begära polishandräckning.</a:t>
            </a:r>
            <a:br>
              <a:rPr lang="sv-SE" dirty="0"/>
            </a:br>
            <a:endParaRPr lang="sv-SE" dirty="0"/>
          </a:p>
        </p:txBody>
      </p:sp>
    </p:spTree>
    <p:extLst>
      <p:ext uri="{BB962C8B-B14F-4D97-AF65-F5344CB8AC3E}">
        <p14:creationId xmlns:p14="http://schemas.microsoft.com/office/powerpoint/2010/main" val="15698586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E3E15F4E-FB16-4BA8-9441-57A5B3326788}"/>
              </a:ext>
            </a:extLst>
          </p:cNvPr>
          <p:cNvSpPr>
            <a:spLocks noGrp="1"/>
          </p:cNvSpPr>
          <p:nvPr>
            <p:ph type="body" sz="quarter" idx="12"/>
          </p:nvPr>
        </p:nvSpPr>
        <p:spPr/>
        <p:txBody>
          <a:bodyPr/>
          <a:lstStyle/>
          <a:p>
            <a:r>
              <a:rPr lang="sv-SE" dirty="0"/>
              <a:t>Lägg till sökordet ”Dölj journalanteckning i Journalen 1177” i anteckningen och skriv något på sökordet. Då döljs journalanteckningen omedelbart. </a:t>
            </a:r>
          </a:p>
          <a:p>
            <a:r>
              <a:rPr lang="sv-SE" dirty="0"/>
              <a:t>Informera patienten om att annan information relaterat till besöket/kontakten visas (provsvar, remisstatus, diagnoser, vårdkontakter, bokning). Om det innebär en risk för patienten så är delvis försegling på vårdenheten ett säkrare alternativ.</a:t>
            </a:r>
          </a:p>
        </p:txBody>
      </p:sp>
      <p:sp>
        <p:nvSpPr>
          <p:cNvPr id="4" name="Rubrik 3">
            <a:extLst>
              <a:ext uri="{FF2B5EF4-FFF2-40B4-BE49-F238E27FC236}">
                <a16:creationId xmlns:a16="http://schemas.microsoft.com/office/drawing/2014/main" id="{D759D7FA-52D2-4296-80E7-AF51449D064E}"/>
              </a:ext>
            </a:extLst>
          </p:cNvPr>
          <p:cNvSpPr>
            <a:spLocks noGrp="1"/>
          </p:cNvSpPr>
          <p:nvPr>
            <p:ph type="title"/>
          </p:nvPr>
        </p:nvSpPr>
        <p:spPr/>
        <p:txBody>
          <a:bodyPr/>
          <a:lstStyle/>
          <a:p>
            <a:r>
              <a:rPr lang="sv-SE" dirty="0"/>
              <a:t>Vid önskemål från </a:t>
            </a:r>
            <a:br>
              <a:rPr lang="sv-SE" dirty="0"/>
            </a:br>
            <a:r>
              <a:rPr lang="sv-SE" dirty="0"/>
              <a:t>patienten om att en journalanteckning </a:t>
            </a:r>
            <a:br>
              <a:rPr lang="sv-SE" dirty="0"/>
            </a:br>
            <a:r>
              <a:rPr lang="sv-SE" dirty="0"/>
              <a:t>inte ska visas i </a:t>
            </a:r>
            <a:br>
              <a:rPr lang="sv-SE" dirty="0"/>
            </a:br>
            <a:r>
              <a:rPr lang="sv-SE" dirty="0"/>
              <a:t>Journalen 1177.</a:t>
            </a:r>
          </a:p>
        </p:txBody>
      </p:sp>
    </p:spTree>
    <p:extLst>
      <p:ext uri="{BB962C8B-B14F-4D97-AF65-F5344CB8AC3E}">
        <p14:creationId xmlns:p14="http://schemas.microsoft.com/office/powerpoint/2010/main" val="15698586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text 4">
            <a:extLst>
              <a:ext uri="{FF2B5EF4-FFF2-40B4-BE49-F238E27FC236}">
                <a16:creationId xmlns:a16="http://schemas.microsoft.com/office/drawing/2014/main" id="{E7D91F68-25E3-4004-8A1E-D93C42E20231}"/>
              </a:ext>
            </a:extLst>
          </p:cNvPr>
          <p:cNvSpPr>
            <a:spLocks noGrp="1"/>
          </p:cNvSpPr>
          <p:nvPr>
            <p:ph type="body" sz="quarter" idx="12"/>
          </p:nvPr>
        </p:nvSpPr>
        <p:spPr/>
        <p:txBody>
          <a:bodyPr/>
          <a:lstStyle/>
          <a:p>
            <a:r>
              <a:rPr lang="sv-SE" dirty="0"/>
              <a:t>För att skydda barnet/ungdomen är det av yttersta vikt att informationen inte visas upp för vårdnadshavare i Journalen 1177, detta oavsett om barnet/ungdomen själv uttrycker en oro över detta eller inte. </a:t>
            </a:r>
          </a:p>
          <a:p>
            <a:r>
              <a:rPr lang="sv-SE" dirty="0"/>
              <a:t>Olika åtgärder kan vara aktuella (se bild 7), en individuell bedömning behöver göras vid minsta oro. Blockera vårdnadshavares åtkomst, den ena eller båda? Delvis försegla på enhetsnivå? Försegla hela Journalen 1177? Använda något av de sökorden som döljer en hel eller delar av en journalanteckning? </a:t>
            </a:r>
          </a:p>
          <a:p>
            <a:r>
              <a:rPr lang="sv-SE" dirty="0"/>
              <a:t>Det finns möjlighet att göra två journal-anteckningar varav den ena döljs helt </a:t>
            </a:r>
            <a:br>
              <a:rPr lang="sv-SE" dirty="0"/>
            </a:br>
            <a:r>
              <a:rPr lang="sv-SE" dirty="0"/>
              <a:t>och den andra visas. </a:t>
            </a:r>
          </a:p>
        </p:txBody>
      </p:sp>
      <p:sp>
        <p:nvSpPr>
          <p:cNvPr id="2" name="Rubrik 1">
            <a:extLst>
              <a:ext uri="{FF2B5EF4-FFF2-40B4-BE49-F238E27FC236}">
                <a16:creationId xmlns:a16="http://schemas.microsoft.com/office/drawing/2014/main" id="{3FAD6A46-7E69-4AC8-A5C4-CA067FAC41C9}"/>
              </a:ext>
            </a:extLst>
          </p:cNvPr>
          <p:cNvSpPr>
            <a:spLocks noGrp="1"/>
          </p:cNvSpPr>
          <p:nvPr>
            <p:ph type="title"/>
          </p:nvPr>
        </p:nvSpPr>
        <p:spPr/>
        <p:txBody>
          <a:bodyPr>
            <a:normAutofit fontScale="90000"/>
          </a:bodyPr>
          <a:lstStyle/>
          <a:p>
            <a:r>
              <a:rPr lang="sv-SE" dirty="0"/>
              <a:t>Barn/ungdom har vid ett enskilt samtal lämnat information som kan medföra fara för barnet om vårdnads-havare får åtkomst till den. Vårdnadshavares åtkomst till informationen kan också leda till skadat förtroende för vårdpersonalen så att barnet av rädsla undanhåller viktig information vid framtida besök.</a:t>
            </a:r>
            <a:br>
              <a:rPr lang="sv-SE" dirty="0"/>
            </a:br>
            <a:endParaRPr lang="sv-SE" dirty="0"/>
          </a:p>
        </p:txBody>
      </p:sp>
    </p:spTree>
    <p:extLst>
      <p:ext uri="{BB962C8B-B14F-4D97-AF65-F5344CB8AC3E}">
        <p14:creationId xmlns:p14="http://schemas.microsoft.com/office/powerpoint/2010/main" val="3892497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text 4">
            <a:extLst>
              <a:ext uri="{FF2B5EF4-FFF2-40B4-BE49-F238E27FC236}">
                <a16:creationId xmlns:a16="http://schemas.microsoft.com/office/drawing/2014/main" id="{2F6CAA03-1849-4455-90EB-4F0E584CEC2D}"/>
              </a:ext>
            </a:extLst>
          </p:cNvPr>
          <p:cNvSpPr>
            <a:spLocks noGrp="1"/>
          </p:cNvSpPr>
          <p:nvPr>
            <p:ph type="body" sz="quarter" idx="12"/>
          </p:nvPr>
        </p:nvSpPr>
        <p:spPr/>
        <p:txBody>
          <a:bodyPr/>
          <a:lstStyle/>
          <a:p>
            <a:r>
              <a:rPr lang="sv-SE" dirty="0"/>
              <a:t>Gör en administrativ anteckning för dokumentation av orosanmälan. Skriv på sökordet ”Dölj journalanteckning i Journalen 1177”. Då döljs hela  journalanteckningen omedelbart. </a:t>
            </a:r>
          </a:p>
          <a:p>
            <a:r>
              <a:rPr lang="sv-SE" dirty="0"/>
              <a:t>Det kan även vara lämpligt att blockera vårdnadshavare. Ha i åtanke att när vårdnadshavare blockeras innebär det att de inte ser information i Journalen 1177 som de tidigare har sett. Det finns då risk för att de fattar misstankar och utsätter barnet för påverkan i en eventuell rättsprocess.</a:t>
            </a:r>
          </a:p>
        </p:txBody>
      </p:sp>
      <p:sp>
        <p:nvSpPr>
          <p:cNvPr id="2" name="Rubrik 1">
            <a:extLst>
              <a:ext uri="{FF2B5EF4-FFF2-40B4-BE49-F238E27FC236}">
                <a16:creationId xmlns:a16="http://schemas.microsoft.com/office/drawing/2014/main" id="{977CA65B-8CC5-4175-A276-57F2E163A3D7}"/>
              </a:ext>
            </a:extLst>
          </p:cNvPr>
          <p:cNvSpPr>
            <a:spLocks noGrp="1"/>
          </p:cNvSpPr>
          <p:nvPr>
            <p:ph type="title"/>
          </p:nvPr>
        </p:nvSpPr>
        <p:spPr/>
        <p:txBody>
          <a:bodyPr/>
          <a:lstStyle/>
          <a:p>
            <a:r>
              <a:rPr lang="sv-SE" dirty="0"/>
              <a:t>Vid en orosanmälan där </a:t>
            </a:r>
            <a:br>
              <a:rPr lang="sv-SE" dirty="0"/>
            </a:br>
            <a:r>
              <a:rPr lang="sv-SE" dirty="0"/>
              <a:t>det är viktigt att vårdnads-havarna inte informeras om att anmälan görs då det finns en risk för att barnet utsätts för negativ påverkan, exempelvis övergrepp </a:t>
            </a:r>
            <a:br>
              <a:rPr lang="sv-SE" dirty="0"/>
            </a:br>
            <a:r>
              <a:rPr lang="sv-SE" dirty="0"/>
              <a:t>och våld.</a:t>
            </a:r>
            <a:br>
              <a:rPr lang="sv-SE" dirty="0"/>
            </a:br>
            <a:endParaRPr lang="sv-SE" dirty="0"/>
          </a:p>
        </p:txBody>
      </p:sp>
    </p:spTree>
    <p:extLst>
      <p:ext uri="{BB962C8B-B14F-4D97-AF65-F5344CB8AC3E}">
        <p14:creationId xmlns:p14="http://schemas.microsoft.com/office/powerpoint/2010/main" val="34066914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3403CB-B08D-4B97-B122-CC398C161144}"/>
              </a:ext>
            </a:extLst>
          </p:cNvPr>
          <p:cNvSpPr>
            <a:spLocks noGrp="1"/>
          </p:cNvSpPr>
          <p:nvPr>
            <p:ph type="ctrTitle"/>
          </p:nvPr>
        </p:nvSpPr>
        <p:spPr>
          <a:xfrm>
            <a:off x="1441807" y="226554"/>
            <a:ext cx="9144000" cy="1150183"/>
          </a:xfrm>
        </p:spPr>
        <p:txBody>
          <a:bodyPr>
            <a:normAutofit/>
          </a:bodyPr>
          <a:lstStyle/>
          <a:p>
            <a:r>
              <a:rPr lang="sv-SE" sz="6000" dirty="0"/>
              <a:t>Tack</a:t>
            </a:r>
          </a:p>
        </p:txBody>
      </p:sp>
      <p:sp>
        <p:nvSpPr>
          <p:cNvPr id="5" name="Platshållare för text 4">
            <a:extLst>
              <a:ext uri="{FF2B5EF4-FFF2-40B4-BE49-F238E27FC236}">
                <a16:creationId xmlns:a16="http://schemas.microsoft.com/office/drawing/2014/main" id="{15DAED4A-CEB1-494A-9CA0-040A819BD670}"/>
              </a:ext>
            </a:extLst>
          </p:cNvPr>
          <p:cNvSpPr>
            <a:spLocks noGrp="1"/>
          </p:cNvSpPr>
          <p:nvPr>
            <p:ph type="body" sz="quarter" idx="10"/>
          </p:nvPr>
        </p:nvSpPr>
        <p:spPr>
          <a:xfrm>
            <a:off x="1524000" y="1263721"/>
            <a:ext cx="9144000" cy="3952701"/>
          </a:xfrm>
        </p:spPr>
        <p:txBody>
          <a:bodyPr/>
          <a:lstStyle/>
          <a:p>
            <a:pPr algn="l"/>
            <a:r>
              <a:rPr lang="sv-SE" sz="2000" dirty="0"/>
              <a:t>Representanter från följande verksamheter har varit delaktiga i framtagandet av detta material:</a:t>
            </a:r>
          </a:p>
          <a:p>
            <a:pPr marL="342900" indent="-342900" algn="l">
              <a:buFont typeface="Arial" panose="020B0604020202020204" pitchFamily="34" charset="0"/>
              <a:buChar char="•"/>
            </a:pPr>
            <a:r>
              <a:rPr lang="sv-SE" sz="2000" dirty="0"/>
              <a:t>Hälso- och sjukvårdsförvaltningen Region Stockholm</a:t>
            </a:r>
          </a:p>
          <a:p>
            <a:pPr marL="342900" indent="-342900" algn="l">
              <a:buFont typeface="Arial" panose="020B0604020202020204" pitchFamily="34" charset="0"/>
              <a:buChar char="•"/>
            </a:pPr>
            <a:r>
              <a:rPr lang="sv-SE" sz="2000" dirty="0"/>
              <a:t>SLSO – </a:t>
            </a:r>
            <a:r>
              <a:rPr lang="sv-SE" sz="2000"/>
              <a:t>Verksamhetsstöd eHälsa</a:t>
            </a:r>
            <a:r>
              <a:rPr lang="sv-SE" sz="2000" dirty="0"/>
              <a:t>, INKA BHV, INKA Psykiatri, APC Enheten Våld i nära relationer </a:t>
            </a:r>
          </a:p>
          <a:p>
            <a:pPr marL="342900" indent="-342900" algn="l">
              <a:buFont typeface="Arial" panose="020B0604020202020204" pitchFamily="34" charset="0"/>
              <a:buChar char="•"/>
            </a:pPr>
            <a:r>
              <a:rPr lang="sv-SE" sz="2000" dirty="0"/>
              <a:t>Barnskyddsteamet Region Stockholm</a:t>
            </a:r>
          </a:p>
          <a:p>
            <a:pPr marL="342900" indent="-342900" algn="l">
              <a:buFont typeface="Arial" panose="020B0604020202020204" pitchFamily="34" charset="0"/>
              <a:buChar char="•"/>
            </a:pPr>
            <a:r>
              <a:rPr lang="sv-SE" sz="2000" dirty="0"/>
              <a:t>Federation Samverkan TakeCare – Metod och kompetensstöd Informatik, Patientens digitala interaktion med vården, Vårddokumentation</a:t>
            </a:r>
          </a:p>
          <a:p>
            <a:pPr marL="342900" indent="-342900" algn="l">
              <a:buFont typeface="Arial" panose="020B0604020202020204" pitchFamily="34" charset="0"/>
              <a:buChar char="•"/>
            </a:pPr>
            <a:r>
              <a:rPr lang="sv-SE" sz="2000" dirty="0"/>
              <a:t>Centrala BHV-enheten Region Gotland</a:t>
            </a:r>
          </a:p>
          <a:p>
            <a:pPr marL="342900" indent="-342900" algn="l">
              <a:buFont typeface="Arial" panose="020B0604020202020204" pitchFamily="34" charset="0"/>
              <a:buChar char="•"/>
            </a:pPr>
            <a:r>
              <a:rPr lang="sv-SE" sz="2000" dirty="0"/>
              <a:t>E-Hälsa MIT Region Gotland</a:t>
            </a:r>
          </a:p>
          <a:p>
            <a:pPr marL="342900" indent="-342900" algn="l">
              <a:buFont typeface="Arial" panose="020B0604020202020204" pitchFamily="34" charset="0"/>
              <a:buChar char="•"/>
            </a:pPr>
            <a:endParaRPr lang="sv-SE" sz="2000" dirty="0"/>
          </a:p>
          <a:p>
            <a:pPr algn="l"/>
            <a:endParaRPr lang="sv-SE" sz="2000" dirty="0"/>
          </a:p>
          <a:p>
            <a:r>
              <a:rPr lang="sv-SE" sz="2000" dirty="0"/>
              <a:t> </a:t>
            </a:r>
          </a:p>
        </p:txBody>
      </p:sp>
    </p:spTree>
    <p:extLst>
      <p:ext uri="{BB962C8B-B14F-4D97-AF65-F5344CB8AC3E}">
        <p14:creationId xmlns:p14="http://schemas.microsoft.com/office/powerpoint/2010/main" val="2177170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solidFill>
                  <a:schemeClr val="accent1"/>
                </a:solidFill>
              </a:rPr>
              <a:t>Ändrad </a:t>
            </a:r>
            <a:r>
              <a:rPr lang="sv-SE" dirty="0"/>
              <a:t>åtkomst</a:t>
            </a:r>
          </a:p>
        </p:txBody>
      </p:sp>
    </p:spTree>
    <p:extLst>
      <p:ext uri="{BB962C8B-B14F-4D97-AF65-F5344CB8AC3E}">
        <p14:creationId xmlns:p14="http://schemas.microsoft.com/office/powerpoint/2010/main" val="1893867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1FB3360-EB69-4830-ACAD-61B3FF29DD10}"/>
              </a:ext>
            </a:extLst>
          </p:cNvPr>
          <p:cNvSpPr>
            <a:spLocks noGrp="1"/>
          </p:cNvSpPr>
          <p:nvPr>
            <p:ph idx="1"/>
          </p:nvPr>
        </p:nvSpPr>
        <p:spPr/>
        <p:txBody>
          <a:bodyPr/>
          <a:lstStyle/>
          <a:p>
            <a:r>
              <a:rPr lang="sv-SE" dirty="0"/>
              <a:t>Verksamhetschef eller delegerad vårdpersonal kan i åldersspannet 13–15 år ge </a:t>
            </a:r>
            <a:br>
              <a:rPr lang="sv-SE" dirty="0"/>
            </a:br>
            <a:r>
              <a:rPr lang="sv-SE" dirty="0"/>
              <a:t>utökad åtkomst till journaluppgifter från den vårdenhet där de är verksamma;</a:t>
            </a:r>
          </a:p>
          <a:p>
            <a:pPr lvl="1"/>
            <a:r>
              <a:rPr lang="sv-SE" dirty="0"/>
              <a:t>Ungdomen kan ges tidigarelagd åtkomst från 13 år.</a:t>
            </a:r>
          </a:p>
          <a:p>
            <a:pPr lvl="1"/>
            <a:r>
              <a:rPr lang="sv-SE" dirty="0"/>
              <a:t>Vårdnadshavare kan ges förlängd åtkomst fram tills ungdomen fyller 16 år.</a:t>
            </a:r>
          </a:p>
          <a:p>
            <a:r>
              <a:rPr lang="sv-SE" dirty="0"/>
              <a:t>Förvaltare kan ges åtkomst till Journalen 1177 för en person över 16 år </a:t>
            </a:r>
            <a:br>
              <a:rPr lang="sv-SE" dirty="0"/>
            </a:br>
            <a:r>
              <a:rPr lang="sv-SE" dirty="0"/>
              <a:t>under förutsättning att tingsrättsbeslut på förordnandet uppvisas.</a:t>
            </a:r>
          </a:p>
        </p:txBody>
      </p:sp>
      <p:sp>
        <p:nvSpPr>
          <p:cNvPr id="2" name="Rubrik 1">
            <a:extLst>
              <a:ext uri="{FF2B5EF4-FFF2-40B4-BE49-F238E27FC236}">
                <a16:creationId xmlns:a16="http://schemas.microsoft.com/office/drawing/2014/main" id="{EED666AF-1BB9-46B0-930B-14DF96FB9BBD}"/>
              </a:ext>
            </a:extLst>
          </p:cNvPr>
          <p:cNvSpPr>
            <a:spLocks noGrp="1"/>
          </p:cNvSpPr>
          <p:nvPr>
            <p:ph type="title"/>
          </p:nvPr>
        </p:nvSpPr>
        <p:spPr/>
        <p:txBody>
          <a:bodyPr/>
          <a:lstStyle/>
          <a:p>
            <a:r>
              <a:rPr lang="sv-SE" dirty="0">
                <a:solidFill>
                  <a:schemeClr val="accent1"/>
                </a:solidFill>
              </a:rPr>
              <a:t>Åtkomst till Journalen 1177 kan </a:t>
            </a:r>
            <a:r>
              <a:rPr lang="sv-SE" u="sng" dirty="0">
                <a:solidFill>
                  <a:schemeClr val="accent1"/>
                </a:solidFill>
              </a:rPr>
              <a:t>utökas</a:t>
            </a:r>
          </a:p>
        </p:txBody>
      </p:sp>
    </p:spTree>
    <p:extLst>
      <p:ext uri="{BB962C8B-B14F-4D97-AF65-F5344CB8AC3E}">
        <p14:creationId xmlns:p14="http://schemas.microsoft.com/office/powerpoint/2010/main" val="525897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1FB3360-EB69-4830-ACAD-61B3FF29DD10}"/>
              </a:ext>
            </a:extLst>
          </p:cNvPr>
          <p:cNvSpPr>
            <a:spLocks noGrp="1"/>
          </p:cNvSpPr>
          <p:nvPr>
            <p:ph idx="1"/>
          </p:nvPr>
        </p:nvSpPr>
        <p:spPr/>
        <p:txBody>
          <a:bodyPr/>
          <a:lstStyle/>
          <a:p>
            <a:r>
              <a:rPr lang="sv-SE" dirty="0"/>
              <a:t>Åtkomsten till Journalen 1177 kan begränsas då det bedöms finnas risk för att patient eller tredje person lider men om journalinformation visas i Journalen 1177. </a:t>
            </a:r>
          </a:p>
          <a:p>
            <a:r>
              <a:rPr lang="sv-SE" dirty="0"/>
              <a:t>Begränsning av åtkomsten kan ske på patientens initiativ eller på vårdens initiativ. </a:t>
            </a:r>
          </a:p>
          <a:p>
            <a:r>
              <a:rPr lang="sv-SE" dirty="0"/>
              <a:t>Beslut om att begränsa åtkomsten med försegling eller blockering fattas av verksamhetschef eller delegerad vårdpersonal. Förklaring vad försegling </a:t>
            </a:r>
            <a:br>
              <a:rPr lang="sv-SE" dirty="0"/>
            </a:br>
            <a:r>
              <a:rPr lang="sv-SE" dirty="0"/>
              <a:t>och blockering innebär finns på följande sidor.</a:t>
            </a:r>
          </a:p>
          <a:p>
            <a:endParaRPr lang="sv-SE" dirty="0"/>
          </a:p>
        </p:txBody>
      </p:sp>
      <p:sp>
        <p:nvSpPr>
          <p:cNvPr id="2" name="Rubrik 1">
            <a:extLst>
              <a:ext uri="{FF2B5EF4-FFF2-40B4-BE49-F238E27FC236}">
                <a16:creationId xmlns:a16="http://schemas.microsoft.com/office/drawing/2014/main" id="{EED666AF-1BB9-46B0-930B-14DF96FB9BBD}"/>
              </a:ext>
            </a:extLst>
          </p:cNvPr>
          <p:cNvSpPr>
            <a:spLocks noGrp="1"/>
          </p:cNvSpPr>
          <p:nvPr>
            <p:ph type="title"/>
          </p:nvPr>
        </p:nvSpPr>
        <p:spPr/>
        <p:txBody>
          <a:bodyPr/>
          <a:lstStyle/>
          <a:p>
            <a:r>
              <a:rPr lang="sv-SE" dirty="0">
                <a:solidFill>
                  <a:schemeClr val="accent1"/>
                </a:solidFill>
              </a:rPr>
              <a:t>Åtkomst till Journalen 1177 kan </a:t>
            </a:r>
            <a:r>
              <a:rPr lang="sv-SE" u="sng" dirty="0">
                <a:solidFill>
                  <a:schemeClr val="accent1"/>
                </a:solidFill>
              </a:rPr>
              <a:t>begränsas</a:t>
            </a:r>
          </a:p>
        </p:txBody>
      </p:sp>
    </p:spTree>
    <p:extLst>
      <p:ext uri="{BB962C8B-B14F-4D97-AF65-F5344CB8AC3E}">
        <p14:creationId xmlns:p14="http://schemas.microsoft.com/office/powerpoint/2010/main" val="2150111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1FB3360-EB69-4830-ACAD-61B3FF29DD10}"/>
              </a:ext>
            </a:extLst>
          </p:cNvPr>
          <p:cNvSpPr>
            <a:spLocks noGrp="1"/>
          </p:cNvSpPr>
          <p:nvPr>
            <p:ph idx="1"/>
          </p:nvPr>
        </p:nvSpPr>
        <p:spPr/>
        <p:txBody>
          <a:bodyPr/>
          <a:lstStyle/>
          <a:p>
            <a:r>
              <a:rPr lang="sv-SE" dirty="0"/>
              <a:t>Försegla hela</a:t>
            </a:r>
            <a:br>
              <a:rPr lang="sv-SE" dirty="0"/>
            </a:br>
            <a:r>
              <a:rPr lang="sv-SE" dirty="0"/>
              <a:t>Journalen 1177</a:t>
            </a:r>
          </a:p>
        </p:txBody>
      </p:sp>
      <p:sp>
        <p:nvSpPr>
          <p:cNvPr id="2" name="Rubrik 1">
            <a:extLst>
              <a:ext uri="{FF2B5EF4-FFF2-40B4-BE49-F238E27FC236}">
                <a16:creationId xmlns:a16="http://schemas.microsoft.com/office/drawing/2014/main" id="{EED666AF-1BB9-46B0-930B-14DF96FB9BBD}"/>
              </a:ext>
            </a:extLst>
          </p:cNvPr>
          <p:cNvSpPr>
            <a:spLocks noGrp="1"/>
          </p:cNvSpPr>
          <p:nvPr>
            <p:ph type="title"/>
          </p:nvPr>
        </p:nvSpPr>
        <p:spPr/>
        <p:txBody>
          <a:bodyPr/>
          <a:lstStyle/>
          <a:p>
            <a:r>
              <a:rPr lang="sv-SE" dirty="0">
                <a:solidFill>
                  <a:schemeClr val="accent1"/>
                </a:solidFill>
              </a:rPr>
              <a:t>Åtgärder för att begränsa </a:t>
            </a:r>
            <a:br>
              <a:rPr lang="sv-SE" dirty="0">
                <a:solidFill>
                  <a:schemeClr val="accent1"/>
                </a:solidFill>
              </a:rPr>
            </a:br>
            <a:r>
              <a:rPr lang="sv-SE" dirty="0"/>
              <a:t>åtkomsten till Journalen 1177</a:t>
            </a:r>
          </a:p>
        </p:txBody>
      </p:sp>
      <p:sp>
        <p:nvSpPr>
          <p:cNvPr id="4" name="Platshållare för innehåll 3">
            <a:extLst>
              <a:ext uri="{FF2B5EF4-FFF2-40B4-BE49-F238E27FC236}">
                <a16:creationId xmlns:a16="http://schemas.microsoft.com/office/drawing/2014/main" id="{0249C851-2CCA-476F-ABAC-644BA6734D89}"/>
              </a:ext>
            </a:extLst>
          </p:cNvPr>
          <p:cNvSpPr>
            <a:spLocks noGrp="1"/>
          </p:cNvSpPr>
          <p:nvPr>
            <p:ph idx="14"/>
          </p:nvPr>
        </p:nvSpPr>
        <p:spPr/>
        <p:txBody>
          <a:bodyPr/>
          <a:lstStyle/>
          <a:p>
            <a:r>
              <a:rPr lang="sv-SE" dirty="0"/>
              <a:t>Blockera vårdnadshavare</a:t>
            </a:r>
            <a:br>
              <a:rPr lang="sv-SE" dirty="0"/>
            </a:br>
            <a:r>
              <a:rPr lang="sv-SE" dirty="0"/>
              <a:t>på Journalen 1177 </a:t>
            </a:r>
          </a:p>
        </p:txBody>
      </p:sp>
      <p:sp>
        <p:nvSpPr>
          <p:cNvPr id="5" name="Platshållare för innehåll 4">
            <a:extLst>
              <a:ext uri="{FF2B5EF4-FFF2-40B4-BE49-F238E27FC236}">
                <a16:creationId xmlns:a16="http://schemas.microsoft.com/office/drawing/2014/main" id="{F1CC67B6-238B-4409-B732-B8F5602DB396}"/>
              </a:ext>
            </a:extLst>
          </p:cNvPr>
          <p:cNvSpPr>
            <a:spLocks noGrp="1"/>
          </p:cNvSpPr>
          <p:nvPr>
            <p:ph idx="15"/>
          </p:nvPr>
        </p:nvSpPr>
        <p:spPr/>
        <p:txBody>
          <a:bodyPr/>
          <a:lstStyle/>
          <a:p>
            <a:r>
              <a:rPr lang="sv-SE" dirty="0"/>
              <a:t>Försegla delvis</a:t>
            </a:r>
            <a:br>
              <a:rPr lang="sv-SE" dirty="0"/>
            </a:br>
            <a:r>
              <a:rPr lang="sv-SE" dirty="0"/>
              <a:t>Journalen 1177</a:t>
            </a:r>
          </a:p>
        </p:txBody>
      </p:sp>
      <p:sp>
        <p:nvSpPr>
          <p:cNvPr id="6" name="Platshållare för innehåll 5">
            <a:extLst>
              <a:ext uri="{FF2B5EF4-FFF2-40B4-BE49-F238E27FC236}">
                <a16:creationId xmlns:a16="http://schemas.microsoft.com/office/drawing/2014/main" id="{A5A563D1-D6C5-41F7-9881-3F28B389968E}"/>
              </a:ext>
            </a:extLst>
          </p:cNvPr>
          <p:cNvSpPr>
            <a:spLocks noGrp="1"/>
          </p:cNvSpPr>
          <p:nvPr>
            <p:ph idx="16"/>
          </p:nvPr>
        </p:nvSpPr>
        <p:spPr/>
        <p:txBody>
          <a:bodyPr/>
          <a:lstStyle/>
          <a:p>
            <a:r>
              <a:rPr lang="sv-SE" dirty="0"/>
              <a:t>Dölja hela eller delar </a:t>
            </a:r>
            <a:br>
              <a:rPr lang="sv-SE" dirty="0"/>
            </a:br>
            <a:r>
              <a:rPr lang="sv-SE" dirty="0"/>
              <a:t>av en journalanteckning</a:t>
            </a:r>
          </a:p>
        </p:txBody>
      </p:sp>
    </p:spTree>
    <p:extLst>
      <p:ext uri="{BB962C8B-B14F-4D97-AF65-F5344CB8AC3E}">
        <p14:creationId xmlns:p14="http://schemas.microsoft.com/office/powerpoint/2010/main" val="1508478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1FB3360-EB69-4830-ACAD-61B3FF29DD10}"/>
              </a:ext>
            </a:extLst>
          </p:cNvPr>
          <p:cNvSpPr>
            <a:spLocks noGrp="1"/>
          </p:cNvSpPr>
          <p:nvPr>
            <p:ph type="body" sz="quarter" idx="12"/>
          </p:nvPr>
        </p:nvSpPr>
        <p:spPr/>
        <p:txBody>
          <a:bodyPr/>
          <a:lstStyle/>
          <a:p>
            <a:r>
              <a:rPr lang="sv-SE" dirty="0"/>
              <a:t>Ingen information från någon vårdgivare/region i Sverige visas.</a:t>
            </a:r>
          </a:p>
          <a:p>
            <a:r>
              <a:rPr lang="sv-SE" dirty="0"/>
              <a:t>Inloggad i Journalen 1177 kan patienten själv försegla sitt konto. Vårdverksamheten kan också hjälpa patienten att försegla hela Journalen 1177</a:t>
            </a:r>
          </a:p>
          <a:p>
            <a:r>
              <a:rPr lang="sv-SE" dirty="0"/>
              <a:t>För att ta bort förseglingen krävs kontakt med en vårdverksamhet.</a:t>
            </a:r>
          </a:p>
          <a:p>
            <a:r>
              <a:rPr lang="sv-SE" dirty="0"/>
              <a:t>När hela Journalen 1177 är förseglad så kan patienten/vårdnadshavaren ändå logga in på 1177.se och ta del av e-tjänsterna, t.ex. se bokade tider. </a:t>
            </a:r>
          </a:p>
          <a:p>
            <a:endParaRPr lang="sv-SE" dirty="0"/>
          </a:p>
        </p:txBody>
      </p:sp>
      <p:sp>
        <p:nvSpPr>
          <p:cNvPr id="8" name="Rubrik 7">
            <a:extLst>
              <a:ext uri="{FF2B5EF4-FFF2-40B4-BE49-F238E27FC236}">
                <a16:creationId xmlns:a16="http://schemas.microsoft.com/office/drawing/2014/main" id="{2BA12447-7292-4A5B-B544-16CB5E6FF972}"/>
              </a:ext>
            </a:extLst>
          </p:cNvPr>
          <p:cNvSpPr>
            <a:spLocks noGrp="1"/>
          </p:cNvSpPr>
          <p:nvPr>
            <p:ph type="title"/>
          </p:nvPr>
        </p:nvSpPr>
        <p:spPr/>
        <p:txBody>
          <a:bodyPr/>
          <a:lstStyle/>
          <a:p>
            <a:r>
              <a:rPr lang="sv-SE" dirty="0"/>
              <a:t>Försegla hela </a:t>
            </a:r>
            <a:br>
              <a:rPr lang="sv-SE" dirty="0"/>
            </a:br>
            <a:r>
              <a:rPr lang="sv-SE" dirty="0"/>
              <a:t>Journalen 1177</a:t>
            </a:r>
          </a:p>
        </p:txBody>
      </p:sp>
      <p:sp>
        <p:nvSpPr>
          <p:cNvPr id="6" name="Platshållare för innehåll 2">
            <a:extLst>
              <a:ext uri="{FF2B5EF4-FFF2-40B4-BE49-F238E27FC236}">
                <a16:creationId xmlns:a16="http://schemas.microsoft.com/office/drawing/2014/main" id="{91FB3360-EB69-4830-ACAD-61B3FF29DD10}"/>
              </a:ext>
            </a:extLst>
          </p:cNvPr>
          <p:cNvSpPr txBox="1">
            <a:spLocks/>
          </p:cNvSpPr>
          <p:nvPr/>
        </p:nvSpPr>
        <p:spPr>
          <a:xfrm>
            <a:off x="5340089" y="1702776"/>
            <a:ext cx="5708980" cy="45911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sv-SE" dirty="0"/>
          </a:p>
        </p:txBody>
      </p:sp>
    </p:spTree>
    <p:extLst>
      <p:ext uri="{BB962C8B-B14F-4D97-AF65-F5344CB8AC3E}">
        <p14:creationId xmlns:p14="http://schemas.microsoft.com/office/powerpoint/2010/main" val="1765162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1FB3360-EB69-4830-ACAD-61B3FF29DD10}"/>
              </a:ext>
            </a:extLst>
          </p:cNvPr>
          <p:cNvSpPr>
            <a:spLocks noGrp="1"/>
          </p:cNvSpPr>
          <p:nvPr>
            <p:ph type="body" sz="quarter" idx="12"/>
          </p:nvPr>
        </p:nvSpPr>
        <p:spPr/>
        <p:txBody>
          <a:bodyPr/>
          <a:lstStyle/>
          <a:p>
            <a:r>
              <a:rPr lang="sv-SE" dirty="0"/>
              <a:t>All journalinformation från en specifik vårdverksamhet kan döljas. </a:t>
            </a:r>
          </a:p>
          <a:p>
            <a:r>
              <a:rPr lang="sv-SE" dirty="0"/>
              <a:t>All journalinformation från en specifik vårdverksamhet kan döljas för en viss tidsperiod.</a:t>
            </a:r>
          </a:p>
        </p:txBody>
      </p:sp>
      <p:sp>
        <p:nvSpPr>
          <p:cNvPr id="2" name="Rubrik 1">
            <a:extLst>
              <a:ext uri="{FF2B5EF4-FFF2-40B4-BE49-F238E27FC236}">
                <a16:creationId xmlns:a16="http://schemas.microsoft.com/office/drawing/2014/main" id="{8B2B629E-78FA-4C9D-8B44-E8427EDBF8AB}"/>
              </a:ext>
            </a:extLst>
          </p:cNvPr>
          <p:cNvSpPr>
            <a:spLocks noGrp="1"/>
          </p:cNvSpPr>
          <p:nvPr>
            <p:ph type="title"/>
          </p:nvPr>
        </p:nvSpPr>
        <p:spPr/>
        <p:txBody>
          <a:bodyPr/>
          <a:lstStyle/>
          <a:p>
            <a:r>
              <a:rPr lang="sv-SE" dirty="0"/>
              <a:t>Delvis försegla</a:t>
            </a:r>
            <a:br>
              <a:rPr lang="sv-SE" dirty="0"/>
            </a:br>
            <a:r>
              <a:rPr lang="sv-SE" dirty="0"/>
              <a:t>Journalen 1177</a:t>
            </a:r>
          </a:p>
        </p:txBody>
      </p:sp>
    </p:spTree>
    <p:extLst>
      <p:ext uri="{BB962C8B-B14F-4D97-AF65-F5344CB8AC3E}">
        <p14:creationId xmlns:p14="http://schemas.microsoft.com/office/powerpoint/2010/main" val="1249954023"/>
      </p:ext>
    </p:extLst>
  </p:cSld>
  <p:clrMapOvr>
    <a:masterClrMapping/>
  </p:clrMapOvr>
</p:sld>
</file>

<file path=ppt/theme/theme1.xml><?xml version="1.0" encoding="utf-8"?>
<a:theme xmlns:a="http://schemas.openxmlformats.org/drawingml/2006/main" name="1177 Vårguiden">
  <a:themeElements>
    <a:clrScheme name="HSF">
      <a:dk1>
        <a:srgbClr val="353535"/>
      </a:dk1>
      <a:lt1>
        <a:sysClr val="window" lastClr="FFFFFF"/>
      </a:lt1>
      <a:dk2>
        <a:srgbClr val="FA8100"/>
      </a:dk2>
      <a:lt2>
        <a:srgbClr val="636466"/>
      </a:lt2>
      <a:accent1>
        <a:srgbClr val="C12143"/>
      </a:accent1>
      <a:accent2>
        <a:srgbClr val="6A0032"/>
      </a:accent2>
      <a:accent3>
        <a:srgbClr val="FAEEF0"/>
      </a:accent3>
      <a:accent4>
        <a:srgbClr val="396291"/>
      </a:accent4>
      <a:accent5>
        <a:srgbClr val="438F2C"/>
      </a:accent5>
      <a:accent6>
        <a:srgbClr val="A9428B"/>
      </a:accent6>
      <a:hlink>
        <a:srgbClr val="C12143"/>
      </a:hlink>
      <a:folHlink>
        <a:srgbClr val="6A0032"/>
      </a:folHlink>
    </a:clrScheme>
    <a:fontScheme name="KA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smtClean="0"/>
        </a:defPPr>
      </a:lstStyle>
    </a:txDef>
  </a:objectDefaults>
  <a:extraClrSchemeLst/>
  <a:extLst>
    <a:ext uri="{05A4C25C-085E-4340-85A3-A5531E510DB2}">
      <thm15:themeFamily xmlns:thm15="http://schemas.microsoft.com/office/thememl/2012/main" name="1177-Infografik-Pres-Mall-2020-07-06-Standardtypsnitt" id="{C2D054F0-7CA5-E54B-9E8A-2ACA196CCB5D}" vid="{5ED5ABA5-8878-2246-BD84-41C5BBB4059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12758</TotalTime>
  <Words>2733</Words>
  <Application>Microsoft Office PowerPoint</Application>
  <PresentationFormat>Bredbild</PresentationFormat>
  <Paragraphs>181</Paragraphs>
  <Slides>39</Slides>
  <Notes>19</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39</vt:i4>
      </vt:variant>
    </vt:vector>
  </HeadingPairs>
  <TitlesOfParts>
    <vt:vector size="43" baseType="lpstr">
      <vt:lpstr>Arial</vt:lpstr>
      <vt:lpstr>Calibri</vt:lpstr>
      <vt:lpstr>Verdana</vt:lpstr>
      <vt:lpstr>1177 Vårguiden</vt:lpstr>
      <vt:lpstr>Journalen 1177</vt:lpstr>
      <vt:lpstr>Introduktion</vt:lpstr>
      <vt:lpstr>Om Journalen 1177</vt:lpstr>
      <vt:lpstr>Ändrad åtkomst</vt:lpstr>
      <vt:lpstr>Åtkomst till Journalen 1177 kan utökas</vt:lpstr>
      <vt:lpstr>Åtkomst till Journalen 1177 kan begränsas</vt:lpstr>
      <vt:lpstr>Åtgärder för att begränsa  åtkomsten till Journalen 1177</vt:lpstr>
      <vt:lpstr>Försegla hela  Journalen 1177</vt:lpstr>
      <vt:lpstr>Delvis försegla Journalen 1177</vt:lpstr>
      <vt:lpstr>Blockera vårdnadshavare från Journalen 1177 </vt:lpstr>
      <vt:lpstr>Dölja hela eller delar av  en journalanteckning  i Journalen 1177 </vt:lpstr>
      <vt:lpstr>Möjlighet att logga in på 1177.se kan tas bort</vt:lpstr>
      <vt:lpstr>Praktiskt genomförande</vt:lpstr>
      <vt:lpstr>Försegling eller blockering</vt:lpstr>
      <vt:lpstr>Dölja hela eller delar av en journalanteckning  från Journalen 1177</vt:lpstr>
      <vt:lpstr>Sökord som endast döljer sökordet  och det som skrivs på sökordet</vt:lpstr>
      <vt:lpstr>PowerPoint-presentation</vt:lpstr>
      <vt:lpstr>PowerPoint-presentation</vt:lpstr>
      <vt:lpstr>Sökord som döljer en hel journalanteckning </vt:lpstr>
      <vt:lpstr>Gör så här:</vt:lpstr>
      <vt:lpstr>Information till dig som skapar journalmallar </vt:lpstr>
      <vt:lpstr>Vid utskrift och utlämning av journalkopia</vt:lpstr>
      <vt:lpstr>Exempel på situationer  och åtgärder för att  begränsa åtkomst</vt:lpstr>
      <vt:lpstr>Önskemål från patienten  att ingen information  från någon vårdgivare  eller region ska visas  i Journalen 1177. </vt:lpstr>
      <vt:lpstr>Om ett barn blir omhändertaget enligt LVU (Lagen om vård av unga) och ska genomgå en  LVU-undersökning behöver barnet skyddas från sina vårdnadshavare. Det innebär  att de inte ska få någon information om var barnet befinner sig eller vilka vårdkontakter som planeras.</vt:lpstr>
      <vt:lpstr>För personer som är utsatta för stark social kontroll, hedersrelaterat förtryck och våld kan det utgöra en risk om närstående tar del av informationen som finns  i Journalen 1177 och på  e-tjänsterna på 1177.se.  </vt:lpstr>
      <vt:lpstr>Hotfull/våldsam patient  där åtkomst till informationen i Journalen 1177 kan utgöra en  risk för vårdpersonal.  </vt:lpstr>
      <vt:lpstr>Besök på grund av misshandel där det finns risk att patienten tvingas visa upp sin information  i Journalen 1177 för förövaren och förövaren  vet inte om besöket.</vt:lpstr>
      <vt:lpstr>Önskemål från patienten  att ingen information från  en specifik vårdenhet ska visas i Journalen 1177. </vt:lpstr>
      <vt:lpstr>Önskemål från patienten  att ingen information från  ett specifikt besök ska  visas (vårdkontakt, diagnos, provsvar) i Journalen 1177.</vt:lpstr>
      <vt:lpstr>Vårdpersonal har misstanke om att ett barn under 13 år kan fara illa eller påverkas negativt till följd av att ena eller båda vårdnadshavarna har åtkomst till Journalen 1177 och e-tjänsterna  på 1177.se.  </vt:lpstr>
      <vt:lpstr>Vid akutbesök på grund av skador efter misshandel ska viss information från besöket döljas i Journalen 1177. Det finns risk att patienten tvingas visa upp sin information i Journalen 1177 för förövaren som vet om akutbesöket.  </vt:lpstr>
      <vt:lpstr>Vid ett planerat besök (till exempel diabetesbesök)  där det framkommer att patienten är våldsutsatt av kontrollerande närstående.  </vt:lpstr>
      <vt:lpstr>Utan att patienten vet om det, lämnar närstående uppgifter om patientens hälsotillstånd till vården.  Det finns risk för  våld/hot om våld mot uppgiftslämnaren.  </vt:lpstr>
      <vt:lpstr>Vid beslut att begära handräckning från polisen för att hämta patient till psykiatrisk klinik (LPT § 47). Det bedöms finnas risk att patienten håller sig undan, använder våld mot polis eller närstående eller utför suicidhandling/självskada om hen i Journalen 1177 läser om beslutet att begära polishandräckning. </vt:lpstr>
      <vt:lpstr>Vid önskemål från  patienten om att en journalanteckning  inte ska visas i  Journalen 1177.</vt:lpstr>
      <vt:lpstr>Barn/ungdom har vid ett enskilt samtal lämnat information som kan medföra fara för barnet om vårdnads-havare får åtkomst till den. Vårdnadshavares åtkomst till informationen kan också leda till skadat förtroende för vårdpersonalen så att barnet av rädsla undanhåller viktig information vid framtida besök. </vt:lpstr>
      <vt:lpstr>Vid en orosanmälan där  det är viktigt att vårdnads-havarna inte informeras om att anmälan görs då det finns en risk för att barnet utsätts för negativ påverkan, exempelvis övergrepp  och våld. </vt:lpstr>
      <vt:lpstr>Tack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Journalen 1177</dc:title>
  <dc:creator>Annika Dyrén</dc:creator>
  <cp:lastModifiedBy>Björn Larsson</cp:lastModifiedBy>
  <cp:revision>623</cp:revision>
  <dcterms:created xsi:type="dcterms:W3CDTF">2022-05-04T12:35:08Z</dcterms:created>
  <dcterms:modified xsi:type="dcterms:W3CDTF">2023-05-08T08:39:33Z</dcterms:modified>
</cp:coreProperties>
</file>